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Google Sans"/>
      <p:regular r:id="rId55"/>
      <p:bold r:id="rId56"/>
      <p:italic r:id="rId57"/>
      <p:boldItalic r:id="rId58"/>
    </p:embeddedFont>
    <p:embeddedFont>
      <p:font typeface="Google Sans Medium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hilan Ramaprasa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Medium-boldItalic.fntdata"/><Relationship Id="rId61" Type="http://schemas.openxmlformats.org/officeDocument/2006/relationships/font" Target="fonts/GoogleSansMedium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oogleSans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GoogleSans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GoogleSans-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-bold.fntdata"/><Relationship Id="rId15" Type="http://schemas.openxmlformats.org/officeDocument/2006/relationships/slide" Target="slides/slide10.xml"/><Relationship Id="rId59" Type="http://schemas.openxmlformats.org/officeDocument/2006/relationships/font" Target="fonts/GoogleSansMedium-regular.fntdata"/><Relationship Id="rId14" Type="http://schemas.openxmlformats.org/officeDocument/2006/relationships/slide" Target="slides/slide9.xml"/><Relationship Id="rId58" Type="http://schemas.openxmlformats.org/officeDocument/2006/relationships/font" Target="fonts/Google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6T20:15:35.547">
    <p:pos x="1774" y="943"/>
    <p:text>@sarah_grafman@harvard.edu UPDATED!!
_Assigned to LOL X_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office&amp;i=708890" TargetMode="External"/><Relationship Id="rId3" Type="http://schemas.openxmlformats.org/officeDocument/2006/relationships/hyperlink" Target="https://thenounproject.com/search/?q=industry&amp;i=3321404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5d133195-bbc7-46b8-a18c-e2610b79bb4c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office&amp;i=708890" TargetMode="External"/><Relationship Id="rId3" Type="http://schemas.openxmlformats.org/officeDocument/2006/relationships/hyperlink" Target="https://thenounproject.com/search/?q=industry&amp;i=3321404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office&amp;i=708890" TargetMode="External"/><Relationship Id="rId3" Type="http://schemas.openxmlformats.org/officeDocument/2006/relationships/hyperlink" Target="https://thenounproject.com/search/?q=industry&amp;i=3321404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yes+no&amp;i=1896716" TargetMode="External"/><Relationship Id="rId3" Type="http://schemas.openxmlformats.org/officeDocument/2006/relationships/hyperlink" Target="https://thenounproject.com/search/?q=x&amp;i=2222123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office&amp;i=708890" TargetMode="External"/><Relationship Id="rId3" Type="http://schemas.openxmlformats.org/officeDocument/2006/relationships/hyperlink" Target="https://thenounproject.com/search/?q=industry&amp;i=3321404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yes+no&amp;i=1896716" TargetMode="External"/><Relationship Id="rId3" Type="http://schemas.openxmlformats.org/officeDocument/2006/relationships/hyperlink" Target="https://thenounproject.com/search/?q=x&amp;i=2222123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yes+no&amp;i=1896716" TargetMode="External"/><Relationship Id="rId3" Type="http://schemas.openxmlformats.org/officeDocument/2006/relationships/hyperlink" Target="https://thenounproject.com/search/?q=x&amp;i=2222123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yes+no&amp;i=1896716" TargetMode="External"/><Relationship Id="rId3" Type="http://schemas.openxmlformats.org/officeDocument/2006/relationships/hyperlink" Target="https://thenounproject.com/search/?q=x&amp;i=2222123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yes+no&amp;i=1896716" TargetMode="External"/><Relationship Id="rId3" Type="http://schemas.openxmlformats.org/officeDocument/2006/relationships/hyperlink" Target="https://thenounproject.com/search/?q=x&amp;i=2222123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461efedc-dfad-412c-b7be-6996b466f113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4db9f9f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4db9f9f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video, I want to emphasize exactly what we </a:t>
            </a:r>
            <a:r>
              <a:rPr lang="en"/>
              <a:t>learned</a:t>
            </a:r>
            <a:r>
              <a:rPr lang="en"/>
              <a:t> in </a:t>
            </a:r>
            <a:r>
              <a:rPr lang="en"/>
              <a:t>the past in Course 1 and how that connects to some of the things we will focus on in course 2.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681a731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1681a731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813c614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8813c614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1681a731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1681a731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https://thenounproject.com/search/?q=dim+light&amp;i=2394116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1681a7316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1681a7316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https://thenounproject.com/search/?q=dim+light&amp;i=2394116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8813c614c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8813c614c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681a731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681a731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1681a7316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1681a7316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1681a7316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1681a7316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1681a7316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1681a7316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a1681a731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a1681a731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743cc548f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743cc548f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1681a7316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1681a7316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1681a7316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1681a7316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https://thenounproject.com/search/?q=home&amp;i=3482656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https://thenounproject.com/search/?q=office&amp;i=708890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Industry: </a:t>
            </a:r>
            <a:r>
              <a:rPr lang="en" sz="1300" u="sng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https://thenounproject.com/search/?q=industry&amp;i=3321404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a8813c614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a8813c614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87b36619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87b36619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https://search.creativecommons.org/photos/5d133195-bbc7-46b8-a18c-e2610b79bb4c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from course kit image!!  (Ours!)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a1681a7316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a1681a7316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https://search.creativecommons.org/photos/5d133195-bbc7-46b8-a18c-e2610b79bb4c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87b36619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87b36619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87b36619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87b36619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a87b36619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a87b36619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ab0d26e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ab0d26e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ab0d26e58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ab0d26e58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8813c614c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8813c614c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Emphasize the unique things in each of these.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https://thenounproject.com/search/?q=home&amp;i=3482656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https://thenounproject.com/search/?q=office&amp;i=708890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Industry: </a:t>
            </a:r>
            <a:r>
              <a:rPr lang="en" sz="1300" u="sng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https://thenounproject.com/search/?q=industry&amp;i=3321404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a1681a7316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a1681a7316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https://thenounproject.com/photo/rear-view-of-two-business-people-walking-through-office-corridor-0gzXjb/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a8813c614c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a8813c614c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a1681a7316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a1681a7316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1681a7316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1681a7316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a1681a7316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a1681a7316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https://thenounproject.com/search/?q=home&amp;i=3482656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https://thenounproject.com/search/?q=office&amp;i=708890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Industry: </a:t>
            </a:r>
            <a:r>
              <a:rPr lang="en" sz="1300" u="sng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https://thenounproject.com/search/?q=industry&amp;i=3321404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a1681a7316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a1681a7316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https://commons.wikimedia.org/wiki/File:Autoencoder_schema.png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1681a7316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1681a7316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https://en.wikipedia.org/wiki/MEMS_magnetic_field_sensor#/media/File:Motorola_Xoom_-_AKM_Semiconductor_AKM8975-1693.jpg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a1681a7316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a1681a7316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https://commons.wikimedia.org/wiki/File:Marine_generator.jpg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a9e732f4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a9e732f4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a9e732f41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a9e732f41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https://thenounproject.com/search/?q=yes+no&amp;i=1896716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https://thenounproject.com/search/?q=x&amp;i=2222123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681a731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1681a731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https://thenounproject.com/search/?q=home&amp;i=3482656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https://thenounproject.com/search/?q=office&amp;i=708890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Industry: </a:t>
            </a:r>
            <a:r>
              <a:rPr lang="en" sz="1300" u="sng">
                <a:solidFill>
                  <a:srgbClr val="1A73E8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https://thenounproject.com/search/?q=industry&amp;i=3321404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ab0d26e58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ab0d26e58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https://thenounproject.com/search/?q=yes+no&amp;i=1896716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https://thenounproject.com/search/?q=x&amp;i=2222123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ab0d26e58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ab0d26e58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https://thenounproject.com/search/?q=yes+no&amp;i=1896716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https://thenounproject.com/search/?q=x&amp;i=2222123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ab0d26e58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ab0d26e58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https://thenounproject.com/search/?q=yes+no&amp;i=1896716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https://thenounproject.com/search/?q=x&amp;i=2222123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ab0d26e58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ab0d26e58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https://thenounproject.com/search/?q=yes+no&amp;i=1896716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https://thenounproject.com/search/?q=x&amp;i=2222123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a8813c614c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a8813c614c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a87b36619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a87b36619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813c61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813c61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perhaps you’ve said Alexa.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Note: While these are all examples of TinyML, as they are implemented today -- they aren’t necessarily tiny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 what I said, tinyML is all about on-device intelligence on battery power devices like a coin-cell!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devices are tethered into the wall, and rely on charging continuously.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while they are indicative of tiny, they aren’t really tiny implementations.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https://search.creativecommons.org/photos/461efedc-dfad-412c-b7be-6996b466f113</a:t>
            </a:r>
            <a:br>
              <a:rPr lang="en"/>
            </a:br>
            <a:r>
              <a:rPr lang="en"/>
              <a:t>Edits to make GIF mine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8813c61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8813c61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813c614c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813c614c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681a731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1681a731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https://thenounproject.com/search/?q=audio&amp;i=2634990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813c614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813c614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7" name="Google Shape;57;p11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Google Shape;78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1" name="Google Shape;91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6545400" y="3523725"/>
            <a:ext cx="2598600" cy="161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6" name="Google Shape;46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" name="Google Shape;47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9" name="Google Shape;49;p1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Preview of TinyML Applications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3725" l="0" r="0" t="0"/>
          <a:stretch/>
        </p:blipFill>
        <p:spPr>
          <a:xfrm>
            <a:off x="1771700" y="1341675"/>
            <a:ext cx="5430701" cy="2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/>
          <p:nvPr/>
        </p:nvSpPr>
        <p:spPr>
          <a:xfrm>
            <a:off x="4283600" y="332287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175" y="1761150"/>
            <a:ext cx="232675" cy="29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36871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Step 2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input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translation, then</a:t>
            </a:r>
            <a:br>
              <a:rPr i="1" lang="en" sz="11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execute command</a:t>
            </a:r>
            <a:endParaRPr i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3351897" y="4199100"/>
            <a:ext cx="503700" cy="50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2159300" y="3251075"/>
            <a:ext cx="614700" cy="6054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 rot="-5400000">
            <a:off x="5071582" y="419071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 rot="-5400000">
            <a:off x="5071582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 rot="-5400000">
            <a:off x="5071582" y="382432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 rot="-5400000">
            <a:off x="5071582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 rot="-5400000">
            <a:off x="5071582" y="345793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 rot="-5400000">
            <a:off x="5412167" y="409912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 rot="-5400000">
            <a:off x="5412167" y="373273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 rot="-5400000">
            <a:off x="5412167" y="354954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 rot="-5400000">
            <a:off x="5691613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 rot="-5400000">
            <a:off x="5691613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 rot="-5400000">
            <a:off x="5971055" y="391592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 rot="-5400000">
            <a:off x="5971055" y="373273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0"/>
          <p:cNvCxnSpPr>
            <a:stCxn id="256" idx="4"/>
            <a:endCxn id="263" idx="0"/>
          </p:cNvCxnSpPr>
          <p:nvPr/>
        </p:nvCxnSpPr>
        <p:spPr>
          <a:xfrm flipH="1" rot="10800000">
            <a:off x="5184682" y="360616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0"/>
          <p:cNvCxnSpPr>
            <a:stCxn id="257" idx="4"/>
            <a:endCxn id="261" idx="0"/>
          </p:cNvCxnSpPr>
          <p:nvPr/>
        </p:nvCxnSpPr>
        <p:spPr>
          <a:xfrm>
            <a:off x="5184682" y="406406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0"/>
          <p:cNvCxnSpPr>
            <a:stCxn id="258" idx="4"/>
            <a:endCxn id="262" idx="0"/>
          </p:cNvCxnSpPr>
          <p:nvPr/>
        </p:nvCxnSpPr>
        <p:spPr>
          <a:xfrm flipH="1" rot="10800000">
            <a:off x="5184682" y="3789375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0"/>
          <p:cNvCxnSpPr>
            <a:stCxn id="259" idx="4"/>
            <a:endCxn id="261" idx="0"/>
          </p:cNvCxnSpPr>
          <p:nvPr/>
        </p:nvCxnSpPr>
        <p:spPr>
          <a:xfrm>
            <a:off x="5184682" y="369768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0"/>
          <p:cNvCxnSpPr>
            <a:stCxn id="259" idx="4"/>
            <a:endCxn id="263" idx="0"/>
          </p:cNvCxnSpPr>
          <p:nvPr/>
        </p:nvCxnSpPr>
        <p:spPr>
          <a:xfrm flipH="1" rot="10800000">
            <a:off x="5184682" y="360618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0"/>
          <p:cNvCxnSpPr>
            <a:stCxn id="260" idx="4"/>
            <a:endCxn id="262" idx="0"/>
          </p:cNvCxnSpPr>
          <p:nvPr/>
        </p:nvCxnSpPr>
        <p:spPr>
          <a:xfrm>
            <a:off x="5184682" y="3514488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0"/>
          <p:cNvCxnSpPr>
            <a:stCxn id="261" idx="4"/>
            <a:endCxn id="264" idx="0"/>
          </p:cNvCxnSpPr>
          <p:nvPr/>
        </p:nvCxnSpPr>
        <p:spPr>
          <a:xfrm flipH="1" rot="10800000">
            <a:off x="5525267" y="406417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0"/>
          <p:cNvCxnSpPr>
            <a:stCxn id="262" idx="4"/>
            <a:endCxn id="264" idx="0"/>
          </p:cNvCxnSpPr>
          <p:nvPr/>
        </p:nvCxnSpPr>
        <p:spPr>
          <a:xfrm>
            <a:off x="5525267" y="378928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0"/>
          <p:cNvCxnSpPr>
            <a:stCxn id="262" idx="4"/>
            <a:endCxn id="265" idx="0"/>
          </p:cNvCxnSpPr>
          <p:nvPr/>
        </p:nvCxnSpPr>
        <p:spPr>
          <a:xfrm flipH="1" rot="10800000">
            <a:off x="5525267" y="369778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0"/>
          <p:cNvCxnSpPr>
            <a:stCxn id="263" idx="4"/>
            <a:endCxn id="265" idx="0"/>
          </p:cNvCxnSpPr>
          <p:nvPr/>
        </p:nvCxnSpPr>
        <p:spPr>
          <a:xfrm>
            <a:off x="5525267" y="360609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0"/>
          <p:cNvCxnSpPr>
            <a:stCxn id="264" idx="4"/>
            <a:endCxn id="266" idx="0"/>
          </p:cNvCxnSpPr>
          <p:nvPr/>
        </p:nvCxnSpPr>
        <p:spPr>
          <a:xfrm flipH="1" rot="10800000">
            <a:off x="5804713" y="397256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0"/>
          <p:cNvCxnSpPr>
            <a:stCxn id="264" idx="4"/>
            <a:endCxn id="267" idx="0"/>
          </p:cNvCxnSpPr>
          <p:nvPr/>
        </p:nvCxnSpPr>
        <p:spPr>
          <a:xfrm flipH="1" rot="10800000">
            <a:off x="5804713" y="378926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0"/>
          <p:cNvCxnSpPr>
            <a:stCxn id="265" idx="4"/>
            <a:endCxn id="266" idx="0"/>
          </p:cNvCxnSpPr>
          <p:nvPr/>
        </p:nvCxnSpPr>
        <p:spPr>
          <a:xfrm>
            <a:off x="5804713" y="369768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0"/>
          <p:cNvSpPr/>
          <p:nvPr/>
        </p:nvSpPr>
        <p:spPr>
          <a:xfrm rot="-5400000">
            <a:off x="4738544" y="382431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0"/>
          <p:cNvCxnSpPr>
            <a:stCxn id="281" idx="4"/>
            <a:endCxn id="260" idx="0"/>
          </p:cNvCxnSpPr>
          <p:nvPr/>
        </p:nvCxnSpPr>
        <p:spPr>
          <a:xfrm flipH="1" rot="10800000">
            <a:off x="4851644" y="35145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0"/>
          <p:cNvCxnSpPr>
            <a:stCxn id="281" idx="4"/>
            <a:endCxn id="259" idx="0"/>
          </p:cNvCxnSpPr>
          <p:nvPr/>
        </p:nvCxnSpPr>
        <p:spPr>
          <a:xfrm flipH="1" rot="10800000">
            <a:off x="4851644" y="36975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0"/>
          <p:cNvCxnSpPr>
            <a:stCxn id="281" idx="4"/>
            <a:endCxn id="258" idx="0"/>
          </p:cNvCxnSpPr>
          <p:nvPr/>
        </p:nvCxnSpPr>
        <p:spPr>
          <a:xfrm>
            <a:off x="4851644" y="388086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0"/>
          <p:cNvCxnSpPr>
            <a:stCxn id="281" idx="4"/>
            <a:endCxn id="257" idx="0"/>
          </p:cNvCxnSpPr>
          <p:nvPr/>
        </p:nvCxnSpPr>
        <p:spPr>
          <a:xfrm>
            <a:off x="4851644" y="38808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0"/>
          <p:cNvCxnSpPr>
            <a:stCxn id="281" idx="4"/>
            <a:endCxn id="256" idx="0"/>
          </p:cNvCxnSpPr>
          <p:nvPr/>
        </p:nvCxnSpPr>
        <p:spPr>
          <a:xfrm>
            <a:off x="4851644" y="38808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0"/>
          <p:cNvCxnSpPr>
            <a:endCxn id="281" idx="0"/>
          </p:cNvCxnSpPr>
          <p:nvPr/>
        </p:nvCxnSpPr>
        <p:spPr>
          <a:xfrm>
            <a:off x="4433444" y="388086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00" y="1268837"/>
            <a:ext cx="5298749" cy="2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63" y="1761150"/>
            <a:ext cx="232675" cy="2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36871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Step 2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Process input </a:t>
            </a:r>
            <a: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translation, then</a:t>
            </a:r>
            <a:b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execute command</a:t>
            </a:r>
            <a:endParaRPr i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5894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Step 1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Audio input from microphone (sensor)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57848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Step 3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Generate Output 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play response through embedded speaker</a:t>
            </a:r>
            <a:endParaRPr i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4283600" y="332287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3351897" y="4199100"/>
            <a:ext cx="503700" cy="50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/>
          <p:nvPr/>
        </p:nvSpPr>
        <p:spPr>
          <a:xfrm>
            <a:off x="2159300" y="3251075"/>
            <a:ext cx="614700" cy="6054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/>
          <p:nvPr/>
        </p:nvSpPr>
        <p:spPr>
          <a:xfrm rot="-5400000">
            <a:off x="5071582" y="419071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/>
          <p:nvPr/>
        </p:nvSpPr>
        <p:spPr>
          <a:xfrm rot="-5400000">
            <a:off x="5071582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 rot="-5400000">
            <a:off x="5071582" y="382432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 rot="-5400000">
            <a:off x="5071582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 rot="-5400000">
            <a:off x="5071582" y="345793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 rot="-5400000">
            <a:off x="5412167" y="409912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 rot="-5400000">
            <a:off x="5412167" y="373273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 rot="-5400000">
            <a:off x="5412167" y="354954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 rot="-5400000">
            <a:off x="5691613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 rot="-5400000">
            <a:off x="5691613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 rot="-5400000">
            <a:off x="5971055" y="391592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 rot="-5400000">
            <a:off x="5971055" y="373273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1"/>
          <p:cNvCxnSpPr>
            <a:stCxn id="305" idx="4"/>
            <a:endCxn id="312" idx="0"/>
          </p:cNvCxnSpPr>
          <p:nvPr/>
        </p:nvCxnSpPr>
        <p:spPr>
          <a:xfrm flipH="1" rot="10800000">
            <a:off x="5184682" y="360616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1"/>
          <p:cNvCxnSpPr>
            <a:stCxn id="306" idx="4"/>
            <a:endCxn id="310" idx="0"/>
          </p:cNvCxnSpPr>
          <p:nvPr/>
        </p:nvCxnSpPr>
        <p:spPr>
          <a:xfrm>
            <a:off x="5184682" y="406406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1"/>
          <p:cNvCxnSpPr>
            <a:stCxn id="307" idx="4"/>
            <a:endCxn id="311" idx="0"/>
          </p:cNvCxnSpPr>
          <p:nvPr/>
        </p:nvCxnSpPr>
        <p:spPr>
          <a:xfrm flipH="1" rot="10800000">
            <a:off x="5184682" y="3789375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1"/>
          <p:cNvCxnSpPr>
            <a:stCxn id="308" idx="4"/>
            <a:endCxn id="310" idx="0"/>
          </p:cNvCxnSpPr>
          <p:nvPr/>
        </p:nvCxnSpPr>
        <p:spPr>
          <a:xfrm>
            <a:off x="5184682" y="369768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1"/>
          <p:cNvCxnSpPr>
            <a:stCxn id="308" idx="4"/>
            <a:endCxn id="312" idx="0"/>
          </p:cNvCxnSpPr>
          <p:nvPr/>
        </p:nvCxnSpPr>
        <p:spPr>
          <a:xfrm flipH="1" rot="10800000">
            <a:off x="5184682" y="360618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1"/>
          <p:cNvCxnSpPr>
            <a:stCxn id="309" idx="4"/>
            <a:endCxn id="311" idx="0"/>
          </p:cNvCxnSpPr>
          <p:nvPr/>
        </p:nvCxnSpPr>
        <p:spPr>
          <a:xfrm>
            <a:off x="5184682" y="3514488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1"/>
          <p:cNvCxnSpPr>
            <a:stCxn id="310" idx="4"/>
            <a:endCxn id="313" idx="0"/>
          </p:cNvCxnSpPr>
          <p:nvPr/>
        </p:nvCxnSpPr>
        <p:spPr>
          <a:xfrm flipH="1" rot="10800000">
            <a:off x="5525267" y="406417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1"/>
          <p:cNvCxnSpPr>
            <a:stCxn id="311" idx="4"/>
            <a:endCxn id="313" idx="0"/>
          </p:cNvCxnSpPr>
          <p:nvPr/>
        </p:nvCxnSpPr>
        <p:spPr>
          <a:xfrm>
            <a:off x="5525267" y="378928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1"/>
          <p:cNvCxnSpPr>
            <a:stCxn id="311" idx="4"/>
            <a:endCxn id="314" idx="0"/>
          </p:cNvCxnSpPr>
          <p:nvPr/>
        </p:nvCxnSpPr>
        <p:spPr>
          <a:xfrm flipH="1" rot="10800000">
            <a:off x="5525267" y="369778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1"/>
          <p:cNvCxnSpPr>
            <a:stCxn id="312" idx="4"/>
            <a:endCxn id="314" idx="0"/>
          </p:cNvCxnSpPr>
          <p:nvPr/>
        </p:nvCxnSpPr>
        <p:spPr>
          <a:xfrm>
            <a:off x="5525267" y="360609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1"/>
          <p:cNvCxnSpPr>
            <a:stCxn id="313" idx="4"/>
            <a:endCxn id="315" idx="0"/>
          </p:cNvCxnSpPr>
          <p:nvPr/>
        </p:nvCxnSpPr>
        <p:spPr>
          <a:xfrm flipH="1" rot="10800000">
            <a:off x="5804713" y="397256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1"/>
          <p:cNvCxnSpPr>
            <a:stCxn id="313" idx="4"/>
            <a:endCxn id="316" idx="0"/>
          </p:cNvCxnSpPr>
          <p:nvPr/>
        </p:nvCxnSpPr>
        <p:spPr>
          <a:xfrm flipH="1" rot="10800000">
            <a:off x="5804713" y="378926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1"/>
          <p:cNvCxnSpPr>
            <a:stCxn id="314" idx="4"/>
            <a:endCxn id="315" idx="0"/>
          </p:cNvCxnSpPr>
          <p:nvPr/>
        </p:nvCxnSpPr>
        <p:spPr>
          <a:xfrm>
            <a:off x="5804713" y="369768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1"/>
          <p:cNvSpPr/>
          <p:nvPr/>
        </p:nvSpPr>
        <p:spPr>
          <a:xfrm rot="-5400000">
            <a:off x="4738544" y="382431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31"/>
          <p:cNvCxnSpPr>
            <a:stCxn id="330" idx="4"/>
            <a:endCxn id="309" idx="0"/>
          </p:cNvCxnSpPr>
          <p:nvPr/>
        </p:nvCxnSpPr>
        <p:spPr>
          <a:xfrm flipH="1" rot="10800000">
            <a:off x="4851644" y="35145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1"/>
          <p:cNvCxnSpPr>
            <a:stCxn id="330" idx="4"/>
            <a:endCxn id="308" idx="0"/>
          </p:cNvCxnSpPr>
          <p:nvPr/>
        </p:nvCxnSpPr>
        <p:spPr>
          <a:xfrm flipH="1" rot="10800000">
            <a:off x="4851644" y="36975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1"/>
          <p:cNvCxnSpPr>
            <a:stCxn id="330" idx="4"/>
            <a:endCxn id="307" idx="0"/>
          </p:cNvCxnSpPr>
          <p:nvPr/>
        </p:nvCxnSpPr>
        <p:spPr>
          <a:xfrm>
            <a:off x="4851644" y="388086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1"/>
          <p:cNvCxnSpPr>
            <a:stCxn id="330" idx="4"/>
            <a:endCxn id="306" idx="0"/>
          </p:cNvCxnSpPr>
          <p:nvPr/>
        </p:nvCxnSpPr>
        <p:spPr>
          <a:xfrm>
            <a:off x="4851644" y="38808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1"/>
          <p:cNvCxnSpPr>
            <a:stCxn id="330" idx="4"/>
            <a:endCxn id="305" idx="0"/>
          </p:cNvCxnSpPr>
          <p:nvPr/>
        </p:nvCxnSpPr>
        <p:spPr>
          <a:xfrm>
            <a:off x="4851644" y="38808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1"/>
          <p:cNvCxnSpPr>
            <a:endCxn id="330" idx="0"/>
          </p:cNvCxnSpPr>
          <p:nvPr/>
        </p:nvCxnSpPr>
        <p:spPr>
          <a:xfrm>
            <a:off x="4433444" y="388086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1"/>
          <p:cNvSpPr/>
          <p:nvPr/>
        </p:nvSpPr>
        <p:spPr>
          <a:xfrm>
            <a:off x="4177325" y="3251075"/>
            <a:ext cx="2276400" cy="12858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000" y="1268837"/>
            <a:ext cx="5298749" cy="23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7419425" y="813175"/>
            <a:ext cx="1161900" cy="105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63" y="1761150"/>
            <a:ext cx="232675" cy="2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 txBox="1"/>
          <p:nvPr/>
        </p:nvSpPr>
        <p:spPr>
          <a:xfrm>
            <a:off x="36871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Step 2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Process input </a:t>
            </a:r>
            <a: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translation, then</a:t>
            </a:r>
            <a:b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execute command</a:t>
            </a:r>
            <a:endParaRPr i="1"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15894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Step 1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Audio input from microphone (sensor)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57848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Step 3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Generate Output 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play response through embedded speaker</a:t>
            </a:r>
            <a:endParaRPr i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4283600" y="332287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3351897" y="4199100"/>
            <a:ext cx="503700" cy="50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>
            <a:off x="2159300" y="3251075"/>
            <a:ext cx="614700" cy="6054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 rot="-5400000">
            <a:off x="5071582" y="419071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 rot="-5400000">
            <a:off x="5071582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 rot="-5400000">
            <a:off x="5071582" y="382432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 rot="-5400000">
            <a:off x="5071582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 rot="-5400000">
            <a:off x="5071582" y="345793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 rot="-5400000">
            <a:off x="5412167" y="409912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 rot="-5400000">
            <a:off x="5412167" y="373273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 rot="-5400000">
            <a:off x="5412167" y="354954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 rot="-5400000">
            <a:off x="5691613" y="400751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/>
          <p:nvPr/>
        </p:nvSpPr>
        <p:spPr>
          <a:xfrm rot="-5400000">
            <a:off x="5691613" y="364113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/>
          <p:nvPr/>
        </p:nvSpPr>
        <p:spPr>
          <a:xfrm rot="-5400000">
            <a:off x="5971055" y="391592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 rot="-5400000">
            <a:off x="5971055" y="373273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32"/>
          <p:cNvCxnSpPr>
            <a:stCxn id="356" idx="4"/>
            <a:endCxn id="363" idx="0"/>
          </p:cNvCxnSpPr>
          <p:nvPr/>
        </p:nvCxnSpPr>
        <p:spPr>
          <a:xfrm flipH="1" rot="10800000">
            <a:off x="5184682" y="360616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2"/>
          <p:cNvCxnSpPr>
            <a:stCxn id="357" idx="4"/>
            <a:endCxn id="361" idx="0"/>
          </p:cNvCxnSpPr>
          <p:nvPr/>
        </p:nvCxnSpPr>
        <p:spPr>
          <a:xfrm>
            <a:off x="5184682" y="406406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2"/>
          <p:cNvCxnSpPr>
            <a:stCxn id="358" idx="4"/>
            <a:endCxn id="362" idx="0"/>
          </p:cNvCxnSpPr>
          <p:nvPr/>
        </p:nvCxnSpPr>
        <p:spPr>
          <a:xfrm flipH="1" rot="10800000">
            <a:off x="5184682" y="3789375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2"/>
          <p:cNvCxnSpPr>
            <a:stCxn id="359" idx="4"/>
            <a:endCxn id="361" idx="0"/>
          </p:cNvCxnSpPr>
          <p:nvPr/>
        </p:nvCxnSpPr>
        <p:spPr>
          <a:xfrm>
            <a:off x="5184682" y="369768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2"/>
          <p:cNvCxnSpPr>
            <a:stCxn id="359" idx="4"/>
            <a:endCxn id="363" idx="0"/>
          </p:cNvCxnSpPr>
          <p:nvPr/>
        </p:nvCxnSpPr>
        <p:spPr>
          <a:xfrm flipH="1" rot="10800000">
            <a:off x="5184682" y="360618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2"/>
          <p:cNvCxnSpPr>
            <a:stCxn id="360" idx="4"/>
            <a:endCxn id="362" idx="0"/>
          </p:cNvCxnSpPr>
          <p:nvPr/>
        </p:nvCxnSpPr>
        <p:spPr>
          <a:xfrm>
            <a:off x="5184682" y="3514488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2"/>
          <p:cNvCxnSpPr>
            <a:stCxn id="361" idx="4"/>
            <a:endCxn id="364" idx="0"/>
          </p:cNvCxnSpPr>
          <p:nvPr/>
        </p:nvCxnSpPr>
        <p:spPr>
          <a:xfrm flipH="1" rot="10800000">
            <a:off x="5525267" y="406417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2"/>
          <p:cNvCxnSpPr>
            <a:stCxn id="362" idx="4"/>
            <a:endCxn id="364" idx="0"/>
          </p:cNvCxnSpPr>
          <p:nvPr/>
        </p:nvCxnSpPr>
        <p:spPr>
          <a:xfrm>
            <a:off x="5525267" y="378928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2"/>
          <p:cNvCxnSpPr>
            <a:stCxn id="362" idx="4"/>
            <a:endCxn id="365" idx="0"/>
          </p:cNvCxnSpPr>
          <p:nvPr/>
        </p:nvCxnSpPr>
        <p:spPr>
          <a:xfrm flipH="1" rot="10800000">
            <a:off x="5525267" y="369778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2"/>
          <p:cNvCxnSpPr>
            <a:stCxn id="363" idx="4"/>
            <a:endCxn id="365" idx="0"/>
          </p:cNvCxnSpPr>
          <p:nvPr/>
        </p:nvCxnSpPr>
        <p:spPr>
          <a:xfrm>
            <a:off x="5525267" y="360609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2"/>
          <p:cNvCxnSpPr>
            <a:stCxn id="364" idx="4"/>
            <a:endCxn id="366" idx="0"/>
          </p:cNvCxnSpPr>
          <p:nvPr/>
        </p:nvCxnSpPr>
        <p:spPr>
          <a:xfrm flipH="1" rot="10800000">
            <a:off x="5804713" y="397256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2"/>
          <p:cNvCxnSpPr>
            <a:stCxn id="364" idx="4"/>
            <a:endCxn id="367" idx="0"/>
          </p:cNvCxnSpPr>
          <p:nvPr/>
        </p:nvCxnSpPr>
        <p:spPr>
          <a:xfrm flipH="1" rot="10800000">
            <a:off x="5804713" y="378926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2"/>
          <p:cNvCxnSpPr>
            <a:stCxn id="365" idx="4"/>
            <a:endCxn id="366" idx="0"/>
          </p:cNvCxnSpPr>
          <p:nvPr/>
        </p:nvCxnSpPr>
        <p:spPr>
          <a:xfrm>
            <a:off x="5804713" y="369768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2"/>
          <p:cNvSpPr/>
          <p:nvPr/>
        </p:nvSpPr>
        <p:spPr>
          <a:xfrm rot="-5400000">
            <a:off x="4738544" y="382431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32"/>
          <p:cNvCxnSpPr>
            <a:stCxn id="381" idx="4"/>
            <a:endCxn id="360" idx="0"/>
          </p:cNvCxnSpPr>
          <p:nvPr/>
        </p:nvCxnSpPr>
        <p:spPr>
          <a:xfrm flipH="1" rot="10800000">
            <a:off x="4851644" y="35145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2"/>
          <p:cNvCxnSpPr>
            <a:stCxn id="381" idx="4"/>
            <a:endCxn id="359" idx="0"/>
          </p:cNvCxnSpPr>
          <p:nvPr/>
        </p:nvCxnSpPr>
        <p:spPr>
          <a:xfrm flipH="1" rot="10800000">
            <a:off x="4851644" y="36975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2"/>
          <p:cNvCxnSpPr>
            <a:stCxn id="381" idx="4"/>
            <a:endCxn id="358" idx="0"/>
          </p:cNvCxnSpPr>
          <p:nvPr/>
        </p:nvCxnSpPr>
        <p:spPr>
          <a:xfrm>
            <a:off x="4851644" y="388086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2"/>
          <p:cNvCxnSpPr>
            <a:stCxn id="381" idx="4"/>
            <a:endCxn id="357" idx="0"/>
          </p:cNvCxnSpPr>
          <p:nvPr/>
        </p:nvCxnSpPr>
        <p:spPr>
          <a:xfrm>
            <a:off x="4851644" y="388086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2"/>
          <p:cNvCxnSpPr>
            <a:stCxn id="381" idx="4"/>
            <a:endCxn id="356" idx="0"/>
          </p:cNvCxnSpPr>
          <p:nvPr/>
        </p:nvCxnSpPr>
        <p:spPr>
          <a:xfrm>
            <a:off x="4851644" y="388086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2"/>
          <p:cNvCxnSpPr>
            <a:endCxn id="381" idx="0"/>
          </p:cNvCxnSpPr>
          <p:nvPr/>
        </p:nvCxnSpPr>
        <p:spPr>
          <a:xfrm>
            <a:off x="4433444" y="388086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32"/>
          <p:cNvSpPr/>
          <p:nvPr/>
        </p:nvSpPr>
        <p:spPr>
          <a:xfrm>
            <a:off x="4177325" y="3251075"/>
            <a:ext cx="2276400" cy="12858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4860" y="920651"/>
            <a:ext cx="1031034" cy="8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2"/>
          <p:cNvSpPr/>
          <p:nvPr/>
        </p:nvSpPr>
        <p:spPr>
          <a:xfrm>
            <a:off x="7619363" y="3640325"/>
            <a:ext cx="762000" cy="69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1323" y="3756275"/>
            <a:ext cx="458100" cy="45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2"/>
          <p:cNvCxnSpPr/>
          <p:nvPr/>
        </p:nvCxnSpPr>
        <p:spPr>
          <a:xfrm>
            <a:off x="8000363" y="2089788"/>
            <a:ext cx="0" cy="13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>
            <a:off x="5697800" y="2045550"/>
            <a:ext cx="1161900" cy="105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3098850" y="201373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>
            <a:off x="953150" y="23199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48" y="24320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997" y="2333188"/>
            <a:ext cx="503700" cy="50307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/>
          <p:nvPr/>
        </p:nvSpPr>
        <p:spPr>
          <a:xfrm rot="-5400000">
            <a:off x="3886832" y="288157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 rot="-5400000">
            <a:off x="3886832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 rot="-5400000">
            <a:off x="3886832" y="251518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 rot="-5400000">
            <a:off x="3886832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 rot="-5400000">
            <a:off x="3886832" y="214880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 rot="-5400000">
            <a:off x="4227417" y="278998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 rot="-5400000">
            <a:off x="4227417" y="242359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 rot="-5400000">
            <a:off x="4227417" y="224040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 rot="-5400000">
            <a:off x="4506863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 rot="-5400000">
            <a:off x="4506863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 rot="-5400000">
            <a:off x="4786305" y="260678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 rot="-5400000">
            <a:off x="4786305" y="242359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3"/>
          <p:cNvCxnSpPr>
            <a:stCxn id="402" idx="4"/>
            <a:endCxn id="409" idx="0"/>
          </p:cNvCxnSpPr>
          <p:nvPr/>
        </p:nvCxnSpPr>
        <p:spPr>
          <a:xfrm flipH="1" rot="10800000">
            <a:off x="3999932" y="229702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3"/>
          <p:cNvCxnSpPr>
            <a:stCxn id="403" idx="4"/>
            <a:endCxn id="407" idx="0"/>
          </p:cNvCxnSpPr>
          <p:nvPr/>
        </p:nvCxnSpPr>
        <p:spPr>
          <a:xfrm>
            <a:off x="3999932" y="275493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3"/>
          <p:cNvCxnSpPr>
            <a:stCxn id="404" idx="4"/>
            <a:endCxn id="408" idx="0"/>
          </p:cNvCxnSpPr>
          <p:nvPr/>
        </p:nvCxnSpPr>
        <p:spPr>
          <a:xfrm flipH="1" rot="10800000">
            <a:off x="3999932" y="248023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3"/>
          <p:cNvCxnSpPr>
            <a:stCxn id="405" idx="4"/>
            <a:endCxn id="407" idx="0"/>
          </p:cNvCxnSpPr>
          <p:nvPr/>
        </p:nvCxnSpPr>
        <p:spPr>
          <a:xfrm>
            <a:off x="3999932" y="238854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3"/>
          <p:cNvCxnSpPr>
            <a:stCxn id="405" idx="4"/>
            <a:endCxn id="409" idx="0"/>
          </p:cNvCxnSpPr>
          <p:nvPr/>
        </p:nvCxnSpPr>
        <p:spPr>
          <a:xfrm flipH="1" rot="10800000">
            <a:off x="3999932" y="229704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3"/>
          <p:cNvCxnSpPr>
            <a:stCxn id="406" idx="4"/>
            <a:endCxn id="408" idx="0"/>
          </p:cNvCxnSpPr>
          <p:nvPr/>
        </p:nvCxnSpPr>
        <p:spPr>
          <a:xfrm>
            <a:off x="3999932" y="220535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3"/>
          <p:cNvCxnSpPr>
            <a:stCxn id="407" idx="4"/>
            <a:endCxn id="410" idx="0"/>
          </p:cNvCxnSpPr>
          <p:nvPr/>
        </p:nvCxnSpPr>
        <p:spPr>
          <a:xfrm flipH="1" rot="10800000">
            <a:off x="4340517" y="275503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3"/>
          <p:cNvCxnSpPr>
            <a:stCxn id="408" idx="4"/>
            <a:endCxn id="410" idx="0"/>
          </p:cNvCxnSpPr>
          <p:nvPr/>
        </p:nvCxnSpPr>
        <p:spPr>
          <a:xfrm>
            <a:off x="4340517" y="248014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3"/>
          <p:cNvCxnSpPr>
            <a:stCxn id="408" idx="4"/>
            <a:endCxn id="411" idx="0"/>
          </p:cNvCxnSpPr>
          <p:nvPr/>
        </p:nvCxnSpPr>
        <p:spPr>
          <a:xfrm flipH="1" rot="10800000">
            <a:off x="4340517" y="238864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33"/>
          <p:cNvCxnSpPr>
            <a:stCxn id="409" idx="4"/>
            <a:endCxn id="411" idx="0"/>
          </p:cNvCxnSpPr>
          <p:nvPr/>
        </p:nvCxnSpPr>
        <p:spPr>
          <a:xfrm>
            <a:off x="4340517" y="229695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3"/>
          <p:cNvCxnSpPr>
            <a:stCxn id="410" idx="4"/>
            <a:endCxn id="412" idx="0"/>
          </p:cNvCxnSpPr>
          <p:nvPr/>
        </p:nvCxnSpPr>
        <p:spPr>
          <a:xfrm flipH="1" rot="10800000">
            <a:off x="4619963" y="266343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33"/>
          <p:cNvCxnSpPr>
            <a:stCxn id="410" idx="4"/>
            <a:endCxn id="413" idx="0"/>
          </p:cNvCxnSpPr>
          <p:nvPr/>
        </p:nvCxnSpPr>
        <p:spPr>
          <a:xfrm flipH="1" rot="10800000">
            <a:off x="4619963" y="248013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3"/>
          <p:cNvCxnSpPr>
            <a:stCxn id="411" idx="4"/>
            <a:endCxn id="412" idx="0"/>
          </p:cNvCxnSpPr>
          <p:nvPr/>
        </p:nvCxnSpPr>
        <p:spPr>
          <a:xfrm>
            <a:off x="4619963" y="238854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3"/>
          <p:cNvSpPr/>
          <p:nvPr/>
        </p:nvSpPr>
        <p:spPr>
          <a:xfrm rot="-5400000">
            <a:off x="3553794" y="251517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33"/>
          <p:cNvCxnSpPr>
            <a:stCxn id="427" idx="4"/>
            <a:endCxn id="406" idx="0"/>
          </p:cNvCxnSpPr>
          <p:nvPr/>
        </p:nvCxnSpPr>
        <p:spPr>
          <a:xfrm flipH="1" rot="10800000">
            <a:off x="3666894" y="22054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3"/>
          <p:cNvCxnSpPr>
            <a:stCxn id="427" idx="4"/>
            <a:endCxn id="405" idx="0"/>
          </p:cNvCxnSpPr>
          <p:nvPr/>
        </p:nvCxnSpPr>
        <p:spPr>
          <a:xfrm flipH="1" rot="10800000">
            <a:off x="3666894" y="23884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3"/>
          <p:cNvCxnSpPr>
            <a:stCxn id="427" idx="4"/>
            <a:endCxn id="404" idx="0"/>
          </p:cNvCxnSpPr>
          <p:nvPr/>
        </p:nvCxnSpPr>
        <p:spPr>
          <a:xfrm>
            <a:off x="3666894" y="257172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3"/>
          <p:cNvCxnSpPr>
            <a:stCxn id="427" idx="4"/>
            <a:endCxn id="403" idx="0"/>
          </p:cNvCxnSpPr>
          <p:nvPr/>
        </p:nvCxnSpPr>
        <p:spPr>
          <a:xfrm>
            <a:off x="3666894" y="25717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3"/>
          <p:cNvCxnSpPr>
            <a:stCxn id="427" idx="4"/>
            <a:endCxn id="402" idx="0"/>
          </p:cNvCxnSpPr>
          <p:nvPr/>
        </p:nvCxnSpPr>
        <p:spPr>
          <a:xfrm>
            <a:off x="3666894" y="25717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3"/>
          <p:cNvCxnSpPr>
            <a:endCxn id="427" idx="0"/>
          </p:cNvCxnSpPr>
          <p:nvPr/>
        </p:nvCxnSpPr>
        <p:spPr>
          <a:xfrm>
            <a:off x="3248694" y="257172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235" y="2153026"/>
            <a:ext cx="1031034" cy="88097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3"/>
          <p:cNvSpPr/>
          <p:nvPr/>
        </p:nvSpPr>
        <p:spPr>
          <a:xfrm>
            <a:off x="7428838" y="2226750"/>
            <a:ext cx="762000" cy="69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798" y="2342700"/>
            <a:ext cx="458100" cy="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we </a:t>
            </a:r>
            <a:r>
              <a:rPr b="1" lang="en">
                <a:solidFill>
                  <a:schemeClr val="accent2"/>
                </a:solidFill>
              </a:rPr>
              <a:t>capture</a:t>
            </a:r>
            <a:r>
              <a:rPr lang="en">
                <a:solidFill>
                  <a:schemeClr val="dk1"/>
                </a:solidFill>
              </a:rPr>
              <a:t> the data to feed into the neural network?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3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443" name="Google Shape;443;p34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444" name="Google Shape;444;p34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7" name="Google Shape;44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4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1" name="Google Shape;461;p34"/>
            <p:cNvCxnSpPr>
              <a:stCxn id="449" idx="4"/>
              <a:endCxn id="456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34"/>
            <p:cNvCxnSpPr>
              <a:stCxn id="450" idx="4"/>
              <a:endCxn id="454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34"/>
            <p:cNvCxnSpPr>
              <a:stCxn id="451" idx="4"/>
              <a:endCxn id="455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34"/>
            <p:cNvCxnSpPr>
              <a:stCxn id="452" idx="4"/>
              <a:endCxn id="454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4"/>
            <p:cNvCxnSpPr>
              <a:stCxn id="452" idx="4"/>
              <a:endCxn id="456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4"/>
            <p:cNvCxnSpPr>
              <a:stCxn id="453" idx="4"/>
              <a:endCxn id="455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4"/>
            <p:cNvCxnSpPr>
              <a:stCxn id="454" idx="4"/>
              <a:endCxn id="457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4"/>
            <p:cNvCxnSpPr>
              <a:stCxn id="455" idx="4"/>
              <a:endCxn id="457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4"/>
            <p:cNvCxnSpPr>
              <a:stCxn id="455" idx="4"/>
              <a:endCxn id="458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34"/>
            <p:cNvCxnSpPr>
              <a:stCxn id="456" idx="4"/>
              <a:endCxn id="458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34"/>
            <p:cNvCxnSpPr>
              <a:stCxn id="457" idx="4"/>
              <a:endCxn id="459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34"/>
            <p:cNvCxnSpPr>
              <a:stCxn id="457" idx="4"/>
              <a:endCxn id="460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34"/>
            <p:cNvCxnSpPr>
              <a:stCxn id="458" idx="4"/>
              <a:endCxn id="459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4" name="Google Shape;474;p34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5" name="Google Shape;475;p34"/>
            <p:cNvCxnSpPr>
              <a:stCxn id="474" idx="4"/>
              <a:endCxn id="453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34"/>
            <p:cNvCxnSpPr>
              <a:stCxn id="474" idx="4"/>
              <a:endCxn id="452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34"/>
            <p:cNvCxnSpPr>
              <a:stCxn id="474" idx="4"/>
              <a:endCxn id="451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4"/>
            <p:cNvCxnSpPr>
              <a:stCxn id="474" idx="4"/>
              <a:endCxn id="450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34"/>
            <p:cNvCxnSpPr>
              <a:stCxn id="474" idx="4"/>
              <a:endCxn id="449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34"/>
            <p:cNvCxnSpPr>
              <a:endCxn id="474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81" name="Google Shape;48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34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3" name="Google Shape;483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accent4"/>
                </a:solidFill>
              </a:rPr>
              <a:t>design</a:t>
            </a:r>
            <a:r>
              <a:rPr lang="en">
                <a:solidFill>
                  <a:schemeClr val="dk1"/>
                </a:solidFill>
              </a:rPr>
              <a:t> the neural network to take in the speech signal?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490" name="Google Shape;490;p35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491" name="Google Shape;491;p35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4" name="Google Shape;49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35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8" name="Google Shape;508;p35"/>
            <p:cNvCxnSpPr>
              <a:stCxn id="496" idx="4"/>
              <a:endCxn id="503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35"/>
            <p:cNvCxnSpPr>
              <a:stCxn id="497" idx="4"/>
              <a:endCxn id="501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35"/>
            <p:cNvCxnSpPr>
              <a:stCxn id="498" idx="4"/>
              <a:endCxn id="502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35"/>
            <p:cNvCxnSpPr>
              <a:stCxn id="499" idx="4"/>
              <a:endCxn id="501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35"/>
            <p:cNvCxnSpPr>
              <a:stCxn id="499" idx="4"/>
              <a:endCxn id="503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5"/>
            <p:cNvCxnSpPr>
              <a:stCxn id="500" idx="4"/>
              <a:endCxn id="502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35"/>
            <p:cNvCxnSpPr>
              <a:stCxn id="501" idx="4"/>
              <a:endCxn id="504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35"/>
            <p:cNvCxnSpPr>
              <a:stCxn id="502" idx="4"/>
              <a:endCxn id="504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5"/>
            <p:cNvCxnSpPr>
              <a:stCxn id="502" idx="4"/>
              <a:endCxn id="505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35"/>
            <p:cNvCxnSpPr>
              <a:stCxn id="503" idx="4"/>
              <a:endCxn id="505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35"/>
            <p:cNvCxnSpPr>
              <a:stCxn id="504" idx="4"/>
              <a:endCxn id="506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35"/>
            <p:cNvCxnSpPr>
              <a:stCxn id="504" idx="4"/>
              <a:endCxn id="507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35"/>
            <p:cNvCxnSpPr>
              <a:stCxn id="505" idx="4"/>
              <a:endCxn id="506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1" name="Google Shape;521;p35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2" name="Google Shape;522;p35"/>
            <p:cNvCxnSpPr>
              <a:stCxn id="521" idx="4"/>
              <a:endCxn id="500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5"/>
            <p:cNvCxnSpPr>
              <a:stCxn id="521" idx="4"/>
              <a:endCxn id="499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35"/>
            <p:cNvCxnSpPr>
              <a:stCxn id="521" idx="4"/>
              <a:endCxn id="498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35"/>
            <p:cNvCxnSpPr>
              <a:stCxn id="521" idx="4"/>
              <a:endCxn id="497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35"/>
            <p:cNvCxnSpPr>
              <a:stCxn id="521" idx="4"/>
              <a:endCxn id="496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35"/>
            <p:cNvCxnSpPr>
              <a:endCxn id="521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28" name="Google Shape;528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5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0" name="Google Shape;530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design</a:t>
            </a:r>
            <a:r>
              <a:rPr lang="en">
                <a:solidFill>
                  <a:schemeClr val="dk2"/>
                </a:solidFill>
              </a:rPr>
              <a:t> the neural network to take in the speech signal?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</a:t>
            </a:r>
            <a:r>
              <a:rPr b="1" lang="en">
                <a:solidFill>
                  <a:schemeClr val="accent4"/>
                </a:solidFill>
              </a:rPr>
              <a:t>dataset</a:t>
            </a:r>
            <a:r>
              <a:rPr lang="en">
                <a:solidFill>
                  <a:schemeClr val="dk1"/>
                </a:solidFill>
              </a:rPr>
              <a:t> does the neural network need to be trained?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p3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537" name="Google Shape;537;p36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538" name="Google Shape;538;p36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1" name="Google Shape;54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36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5" name="Google Shape;555;p36"/>
            <p:cNvCxnSpPr>
              <a:stCxn id="543" idx="4"/>
              <a:endCxn id="550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36"/>
            <p:cNvCxnSpPr>
              <a:stCxn id="544" idx="4"/>
              <a:endCxn id="548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36"/>
            <p:cNvCxnSpPr>
              <a:stCxn id="545" idx="4"/>
              <a:endCxn id="549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36"/>
            <p:cNvCxnSpPr>
              <a:stCxn id="546" idx="4"/>
              <a:endCxn id="548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36"/>
            <p:cNvCxnSpPr>
              <a:stCxn id="546" idx="4"/>
              <a:endCxn id="550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36"/>
            <p:cNvCxnSpPr>
              <a:stCxn id="547" idx="4"/>
              <a:endCxn id="549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36"/>
            <p:cNvCxnSpPr>
              <a:stCxn id="548" idx="4"/>
              <a:endCxn id="551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36"/>
            <p:cNvCxnSpPr>
              <a:stCxn id="549" idx="4"/>
              <a:endCxn id="551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36"/>
            <p:cNvCxnSpPr>
              <a:stCxn id="549" idx="4"/>
              <a:endCxn id="552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6"/>
            <p:cNvCxnSpPr>
              <a:stCxn id="550" idx="4"/>
              <a:endCxn id="552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36"/>
            <p:cNvCxnSpPr>
              <a:stCxn id="551" idx="4"/>
              <a:endCxn id="553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36"/>
            <p:cNvCxnSpPr>
              <a:stCxn id="551" idx="4"/>
              <a:endCxn id="554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36"/>
            <p:cNvCxnSpPr>
              <a:stCxn id="552" idx="4"/>
              <a:endCxn id="553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8" name="Google Shape;568;p36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9" name="Google Shape;569;p36"/>
            <p:cNvCxnSpPr>
              <a:stCxn id="568" idx="4"/>
              <a:endCxn id="547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36"/>
            <p:cNvCxnSpPr>
              <a:stCxn id="568" idx="4"/>
              <a:endCxn id="546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36"/>
            <p:cNvCxnSpPr>
              <a:stCxn id="568" idx="4"/>
              <a:endCxn id="545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36"/>
            <p:cNvCxnSpPr>
              <a:stCxn id="568" idx="4"/>
              <a:endCxn id="544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36"/>
            <p:cNvCxnSpPr>
              <a:stCxn id="568" idx="4"/>
              <a:endCxn id="543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36"/>
            <p:cNvCxnSpPr>
              <a:endCxn id="568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575" name="Google Shape;57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36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7" name="Google Shape;57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design</a:t>
            </a:r>
            <a:r>
              <a:rPr lang="en">
                <a:solidFill>
                  <a:schemeClr val="dk2"/>
                </a:solidFill>
              </a:rPr>
              <a:t> the neural network to take in the speech signal?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b="1" lang="en">
                <a:solidFill>
                  <a:schemeClr val="dk2"/>
                </a:solidFill>
              </a:rPr>
              <a:t>dataset</a:t>
            </a:r>
            <a:r>
              <a:rPr lang="en">
                <a:solidFill>
                  <a:schemeClr val="dk2"/>
                </a:solidFill>
              </a:rPr>
              <a:t> does the neural network need to be trained?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we </a:t>
            </a:r>
            <a:r>
              <a:rPr b="1" lang="en">
                <a:solidFill>
                  <a:schemeClr val="accent1"/>
                </a:solidFill>
              </a:rPr>
              <a:t>pre-process</a:t>
            </a:r>
            <a:r>
              <a:rPr lang="en">
                <a:solidFill>
                  <a:schemeClr val="dk1"/>
                </a:solidFill>
              </a:rPr>
              <a:t> the data for neural network inference?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3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584" name="Google Shape;584;p37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585" name="Google Shape;585;p37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8" name="Google Shape;5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37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2" name="Google Shape;602;p37"/>
            <p:cNvCxnSpPr>
              <a:stCxn id="590" idx="4"/>
              <a:endCxn id="597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37"/>
            <p:cNvCxnSpPr>
              <a:stCxn id="591" idx="4"/>
              <a:endCxn id="595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7"/>
            <p:cNvCxnSpPr>
              <a:stCxn id="592" idx="4"/>
              <a:endCxn id="596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37"/>
            <p:cNvCxnSpPr>
              <a:stCxn id="593" idx="4"/>
              <a:endCxn id="595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37"/>
            <p:cNvCxnSpPr>
              <a:stCxn id="593" idx="4"/>
              <a:endCxn id="597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7"/>
            <p:cNvCxnSpPr>
              <a:stCxn id="594" idx="4"/>
              <a:endCxn id="596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7"/>
            <p:cNvCxnSpPr>
              <a:stCxn id="595" idx="4"/>
              <a:endCxn id="598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7"/>
            <p:cNvCxnSpPr>
              <a:stCxn id="596" idx="4"/>
              <a:endCxn id="598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7"/>
            <p:cNvCxnSpPr>
              <a:stCxn id="596" idx="4"/>
              <a:endCxn id="599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37"/>
            <p:cNvCxnSpPr>
              <a:stCxn id="597" idx="4"/>
              <a:endCxn id="599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37"/>
            <p:cNvCxnSpPr>
              <a:stCxn id="598" idx="4"/>
              <a:endCxn id="600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37"/>
            <p:cNvCxnSpPr>
              <a:stCxn id="598" idx="4"/>
              <a:endCxn id="601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37"/>
            <p:cNvCxnSpPr>
              <a:stCxn id="599" idx="4"/>
              <a:endCxn id="600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Google Shape;615;p37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6" name="Google Shape;616;p37"/>
            <p:cNvCxnSpPr>
              <a:stCxn id="615" idx="4"/>
              <a:endCxn id="594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37"/>
            <p:cNvCxnSpPr>
              <a:stCxn id="615" idx="4"/>
              <a:endCxn id="593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37"/>
            <p:cNvCxnSpPr>
              <a:stCxn id="615" idx="4"/>
              <a:endCxn id="592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37"/>
            <p:cNvCxnSpPr>
              <a:stCxn id="615" idx="4"/>
              <a:endCxn id="591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37"/>
            <p:cNvCxnSpPr>
              <a:stCxn id="615" idx="4"/>
              <a:endCxn id="590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37"/>
            <p:cNvCxnSpPr>
              <a:endCxn id="615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622" name="Google Shape;62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Google Shape;623;p37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4" name="Google Shape;62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design</a:t>
            </a:r>
            <a:r>
              <a:rPr lang="en">
                <a:solidFill>
                  <a:schemeClr val="dk2"/>
                </a:solidFill>
              </a:rPr>
              <a:t> the neural network to take in the speech signal?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b="1" lang="en">
                <a:solidFill>
                  <a:schemeClr val="dk2"/>
                </a:solidFill>
              </a:rPr>
              <a:t>dataset</a:t>
            </a:r>
            <a:r>
              <a:rPr lang="en">
                <a:solidFill>
                  <a:schemeClr val="dk2"/>
                </a:solidFill>
              </a:rPr>
              <a:t> does the neural network need to be trained?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pre-process</a:t>
            </a:r>
            <a:r>
              <a:rPr lang="en">
                <a:solidFill>
                  <a:schemeClr val="dk2"/>
                </a:solidFill>
              </a:rPr>
              <a:t> the data for neural network inference?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accent1"/>
                </a:solidFill>
              </a:rPr>
              <a:t>post-process</a:t>
            </a:r>
            <a:r>
              <a:rPr lang="en">
                <a:solidFill>
                  <a:schemeClr val="dk1"/>
                </a:solidFill>
              </a:rPr>
              <a:t> the neural network output?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3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631" name="Google Shape;631;p38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632" name="Google Shape;632;p38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5" name="Google Shape;63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38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9" name="Google Shape;649;p38"/>
            <p:cNvCxnSpPr>
              <a:stCxn id="637" idx="4"/>
              <a:endCxn id="644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38"/>
            <p:cNvCxnSpPr>
              <a:stCxn id="638" idx="4"/>
              <a:endCxn id="642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38"/>
            <p:cNvCxnSpPr>
              <a:stCxn id="639" idx="4"/>
              <a:endCxn id="643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38"/>
            <p:cNvCxnSpPr>
              <a:stCxn id="640" idx="4"/>
              <a:endCxn id="642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38"/>
            <p:cNvCxnSpPr>
              <a:stCxn id="640" idx="4"/>
              <a:endCxn id="644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38"/>
            <p:cNvCxnSpPr>
              <a:stCxn id="641" idx="4"/>
              <a:endCxn id="643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38"/>
            <p:cNvCxnSpPr>
              <a:stCxn id="642" idx="4"/>
              <a:endCxn id="645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38"/>
            <p:cNvCxnSpPr>
              <a:stCxn id="643" idx="4"/>
              <a:endCxn id="645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38"/>
            <p:cNvCxnSpPr>
              <a:stCxn id="643" idx="4"/>
              <a:endCxn id="646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38"/>
            <p:cNvCxnSpPr>
              <a:stCxn id="644" idx="4"/>
              <a:endCxn id="646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38"/>
            <p:cNvCxnSpPr>
              <a:stCxn id="645" idx="4"/>
              <a:endCxn id="647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38"/>
            <p:cNvCxnSpPr>
              <a:stCxn id="645" idx="4"/>
              <a:endCxn id="648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38"/>
            <p:cNvCxnSpPr>
              <a:stCxn id="646" idx="4"/>
              <a:endCxn id="647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38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3" name="Google Shape;663;p38"/>
            <p:cNvCxnSpPr>
              <a:stCxn id="662" idx="4"/>
              <a:endCxn id="641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38"/>
            <p:cNvCxnSpPr>
              <a:stCxn id="662" idx="4"/>
              <a:endCxn id="640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38"/>
            <p:cNvCxnSpPr>
              <a:stCxn id="662" idx="4"/>
              <a:endCxn id="639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38"/>
            <p:cNvCxnSpPr>
              <a:stCxn id="662" idx="4"/>
              <a:endCxn id="638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38"/>
            <p:cNvCxnSpPr>
              <a:stCxn id="662" idx="4"/>
              <a:endCxn id="637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38"/>
            <p:cNvCxnSpPr>
              <a:endCxn id="662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669" name="Google Shape;66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38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1" name="Google Shape;6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design</a:t>
            </a:r>
            <a:r>
              <a:rPr lang="en">
                <a:solidFill>
                  <a:schemeClr val="dk2"/>
                </a:solidFill>
              </a:rPr>
              <a:t> the neural network to take in the speech signal?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b="1" lang="en">
                <a:solidFill>
                  <a:schemeClr val="dk2"/>
                </a:solidFill>
              </a:rPr>
              <a:t>dataset</a:t>
            </a:r>
            <a:r>
              <a:rPr lang="en">
                <a:solidFill>
                  <a:schemeClr val="dk2"/>
                </a:solidFill>
              </a:rPr>
              <a:t> does the neural network need to be trained?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pre-process</a:t>
            </a:r>
            <a:r>
              <a:rPr lang="en">
                <a:solidFill>
                  <a:schemeClr val="dk2"/>
                </a:solidFill>
              </a:rPr>
              <a:t> the data for neural network inference?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post-process</a:t>
            </a:r>
            <a:r>
              <a:rPr lang="en">
                <a:solidFill>
                  <a:schemeClr val="dk2"/>
                </a:solidFill>
              </a:rPr>
              <a:t> the neural network output?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make sure there is no </a:t>
            </a:r>
            <a:r>
              <a:rPr b="1" lang="en">
                <a:solidFill>
                  <a:schemeClr val="accent3"/>
                </a:solidFill>
              </a:rPr>
              <a:t>bias</a:t>
            </a:r>
            <a:r>
              <a:rPr lang="en">
                <a:solidFill>
                  <a:schemeClr val="dk1"/>
                </a:solidFill>
              </a:rPr>
              <a:t> in the dataset?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7" name="Google Shape;677;p3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678" name="Google Shape;678;p39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679" name="Google Shape;679;p39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2" name="Google Shape;68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39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6" name="Google Shape;696;p39"/>
            <p:cNvCxnSpPr>
              <a:stCxn id="684" idx="4"/>
              <a:endCxn id="691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39"/>
            <p:cNvCxnSpPr>
              <a:stCxn id="685" idx="4"/>
              <a:endCxn id="689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39"/>
            <p:cNvCxnSpPr>
              <a:stCxn id="686" idx="4"/>
              <a:endCxn id="690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39"/>
            <p:cNvCxnSpPr>
              <a:stCxn id="687" idx="4"/>
              <a:endCxn id="689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39"/>
            <p:cNvCxnSpPr>
              <a:stCxn id="687" idx="4"/>
              <a:endCxn id="691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39"/>
            <p:cNvCxnSpPr>
              <a:stCxn id="688" idx="4"/>
              <a:endCxn id="690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39"/>
            <p:cNvCxnSpPr>
              <a:stCxn id="689" idx="4"/>
              <a:endCxn id="692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39"/>
            <p:cNvCxnSpPr>
              <a:stCxn id="690" idx="4"/>
              <a:endCxn id="692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39"/>
            <p:cNvCxnSpPr>
              <a:stCxn id="690" idx="4"/>
              <a:endCxn id="693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39"/>
            <p:cNvCxnSpPr>
              <a:stCxn id="691" idx="4"/>
              <a:endCxn id="693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39"/>
            <p:cNvCxnSpPr>
              <a:stCxn id="692" idx="4"/>
              <a:endCxn id="694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39"/>
            <p:cNvCxnSpPr>
              <a:stCxn id="692" idx="4"/>
              <a:endCxn id="695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39"/>
            <p:cNvCxnSpPr>
              <a:stCxn id="693" idx="4"/>
              <a:endCxn id="694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9" name="Google Shape;709;p39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0" name="Google Shape;710;p39"/>
            <p:cNvCxnSpPr>
              <a:stCxn id="709" idx="4"/>
              <a:endCxn id="688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39"/>
            <p:cNvCxnSpPr>
              <a:stCxn id="709" idx="4"/>
              <a:endCxn id="687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39"/>
            <p:cNvCxnSpPr>
              <a:stCxn id="709" idx="4"/>
              <a:endCxn id="686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39"/>
            <p:cNvCxnSpPr>
              <a:stCxn id="709" idx="4"/>
              <a:endCxn id="685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39"/>
            <p:cNvCxnSpPr>
              <a:stCxn id="709" idx="4"/>
              <a:endCxn id="684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39"/>
            <p:cNvCxnSpPr>
              <a:endCxn id="709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716" name="Google Shape;716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39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8" name="Google Shape;71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484175" y="1517981"/>
            <a:ext cx="1832700" cy="627000"/>
          </a:xfrm>
          <a:prstGeom prst="roundRect">
            <a:avLst>
              <a:gd fmla="val 0" name="adj"/>
            </a:avLst>
          </a:prstGeom>
          <a:solidFill>
            <a:srgbClr val="4285F4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Acoustic Sensors</a:t>
            </a:r>
            <a:endParaRPr b="1" sz="11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Ultrasonic, </a:t>
            </a:r>
            <a:r>
              <a:rPr b="1" lang="en" sz="1100" u="sng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Microphones</a:t>
            </a:r>
            <a:r>
              <a:rPr lang="en" sz="11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, Geophones, Vibrometers</a:t>
            </a:r>
            <a:endParaRPr sz="11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484175" y="2339491"/>
            <a:ext cx="1832700" cy="627000"/>
          </a:xfrm>
          <a:prstGeom prst="roundRect">
            <a:avLst>
              <a:gd fmla="val 0" name="adj"/>
            </a:avLst>
          </a:prstGeom>
          <a:solidFill>
            <a:srgbClr val="34A853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Image Sensors</a:t>
            </a:r>
            <a:endParaRPr b="1" sz="12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Thermal, </a:t>
            </a:r>
            <a:r>
              <a:rPr b="1" lang="en" sz="1200" u="sng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Image</a:t>
            </a:r>
            <a:endParaRPr b="1" sz="1200" u="sng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484175" y="3161002"/>
            <a:ext cx="1832700" cy="627000"/>
          </a:xfrm>
          <a:prstGeom prst="roundRect">
            <a:avLst>
              <a:gd fmla="val 0" name="adj"/>
            </a:avLst>
          </a:prstGeom>
          <a:solidFill>
            <a:srgbClr val="FBBC05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Motion Sensors</a:t>
            </a:r>
            <a:endParaRPr b="1" sz="12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Gyroscope, Radar, </a:t>
            </a:r>
            <a:r>
              <a:rPr b="1" lang="en" sz="1200" u="sng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Accelerometer</a:t>
            </a:r>
            <a:r>
              <a:rPr lang="en" sz="120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1" name="Google Shape;111;p22"/>
          <p:cNvGrpSpPr/>
          <p:nvPr/>
        </p:nvGrpSpPr>
        <p:grpSpPr>
          <a:xfrm>
            <a:off x="3167563" y="1422722"/>
            <a:ext cx="2055461" cy="2460513"/>
            <a:chOff x="817125" y="1341475"/>
            <a:chExt cx="2055461" cy="2460513"/>
          </a:xfrm>
        </p:grpSpPr>
        <p:sp>
          <p:nvSpPr>
            <p:cNvPr id="112" name="Google Shape;112;p22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" name="Google Shape;126;p22"/>
            <p:cNvCxnSpPr>
              <a:stCxn id="112" idx="4"/>
              <a:endCxn id="120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22"/>
            <p:cNvCxnSpPr>
              <a:stCxn id="113" idx="4"/>
              <a:endCxn id="117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2"/>
            <p:cNvCxnSpPr>
              <a:stCxn id="114" idx="4"/>
              <a:endCxn id="119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22"/>
            <p:cNvCxnSpPr>
              <a:stCxn id="115" idx="4"/>
              <a:endCxn id="117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2"/>
            <p:cNvCxnSpPr>
              <a:stCxn id="115" idx="4"/>
              <a:endCxn id="120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2"/>
            <p:cNvCxnSpPr>
              <a:stCxn id="116" idx="4"/>
              <a:endCxn id="119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2"/>
            <p:cNvCxnSpPr>
              <a:stCxn id="117" idx="4"/>
              <a:endCxn id="121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2"/>
            <p:cNvCxnSpPr>
              <a:stCxn id="118" idx="4"/>
              <a:endCxn id="122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2"/>
            <p:cNvCxnSpPr>
              <a:stCxn id="119" idx="4"/>
              <a:endCxn id="121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2"/>
            <p:cNvCxnSpPr>
              <a:stCxn id="119" idx="4"/>
              <a:endCxn id="123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2"/>
            <p:cNvCxnSpPr>
              <a:stCxn id="120" idx="4"/>
              <a:endCxn id="123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2"/>
            <p:cNvCxnSpPr>
              <a:stCxn id="121" idx="4"/>
              <a:endCxn id="124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2"/>
            <p:cNvCxnSpPr>
              <a:stCxn id="121" idx="4"/>
              <a:endCxn id="125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2"/>
            <p:cNvCxnSpPr>
              <a:stCxn id="122" idx="4"/>
              <a:endCxn id="125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2"/>
            <p:cNvCxnSpPr>
              <a:stCxn id="123" idx="4"/>
              <a:endCxn id="124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2"/>
            <p:cNvCxnSpPr>
              <a:stCxn id="114" idx="4"/>
              <a:endCxn id="118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2" name="Google Shape;142;p22"/>
          <p:cNvCxnSpPr/>
          <p:nvPr/>
        </p:nvCxnSpPr>
        <p:spPr>
          <a:xfrm>
            <a:off x="6251900" y="3594775"/>
            <a:ext cx="221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3" name="Google Shape;143;p22"/>
          <p:cNvCxnSpPr/>
          <p:nvPr/>
        </p:nvCxnSpPr>
        <p:spPr>
          <a:xfrm rot="10800000">
            <a:off x="6251900" y="1773475"/>
            <a:ext cx="0" cy="18213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4" name="Google Shape;144;p22"/>
          <p:cNvSpPr/>
          <p:nvPr/>
        </p:nvSpPr>
        <p:spPr>
          <a:xfrm>
            <a:off x="6538350" y="2204350"/>
            <a:ext cx="1830725" cy="106507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Google Shape;145;p22"/>
          <p:cNvSpPr/>
          <p:nvPr/>
        </p:nvSpPr>
        <p:spPr>
          <a:xfrm>
            <a:off x="6513525" y="2176918"/>
            <a:ext cx="112800" cy="1128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852175" y="2552818"/>
            <a:ext cx="112800" cy="1128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7073750" y="3072418"/>
            <a:ext cx="112800" cy="1128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7280775" y="3214168"/>
            <a:ext cx="112800" cy="112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7720550" y="2680480"/>
            <a:ext cx="112800" cy="1128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8282700" y="2401443"/>
            <a:ext cx="112800" cy="1128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360312" y="1780925"/>
            <a:ext cx="498150" cy="1295200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52" name="Google Shape;152;p22"/>
          <p:cNvSpPr txBox="1"/>
          <p:nvPr/>
        </p:nvSpPr>
        <p:spPr>
          <a:xfrm>
            <a:off x="7833555" y="1558229"/>
            <a:ext cx="1095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0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capture</a:t>
            </a:r>
            <a:r>
              <a:rPr lang="en">
                <a:solidFill>
                  <a:schemeClr val="dk2"/>
                </a:solidFill>
              </a:rPr>
              <a:t> the data to feed into the neural network?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design</a:t>
            </a:r>
            <a:r>
              <a:rPr lang="en">
                <a:solidFill>
                  <a:schemeClr val="dk2"/>
                </a:solidFill>
              </a:rPr>
              <a:t> the neural network to take in the speech signal?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b="1" lang="en">
                <a:solidFill>
                  <a:schemeClr val="dk2"/>
                </a:solidFill>
              </a:rPr>
              <a:t>dataset</a:t>
            </a:r>
            <a:r>
              <a:rPr lang="en">
                <a:solidFill>
                  <a:schemeClr val="dk2"/>
                </a:solidFill>
              </a:rPr>
              <a:t> does the neural network need to be trained?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pre-process</a:t>
            </a:r>
            <a:r>
              <a:rPr lang="en">
                <a:solidFill>
                  <a:schemeClr val="dk2"/>
                </a:solidFill>
              </a:rPr>
              <a:t> the data for neural network inference?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post-process</a:t>
            </a:r>
            <a:r>
              <a:rPr lang="en">
                <a:solidFill>
                  <a:schemeClr val="dk2"/>
                </a:solidFill>
              </a:rPr>
              <a:t> the neural network output?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make sure there is no </a:t>
            </a:r>
            <a:r>
              <a:rPr b="1" lang="en">
                <a:solidFill>
                  <a:schemeClr val="dk2"/>
                </a:solidFill>
              </a:rPr>
              <a:t>bias</a:t>
            </a:r>
            <a:r>
              <a:rPr lang="en">
                <a:solidFill>
                  <a:schemeClr val="dk2"/>
                </a:solidFill>
              </a:rPr>
              <a:t> in the dataset?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accent6"/>
                </a:solidFill>
              </a:rPr>
              <a:t>deploy</a:t>
            </a:r>
            <a:r>
              <a:rPr lang="en">
                <a:solidFill>
                  <a:schemeClr val="dk1"/>
                </a:solidFill>
              </a:rPr>
              <a:t> this on the microcontroller?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4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725" name="Google Shape;725;p40"/>
          <p:cNvGrpSpPr/>
          <p:nvPr/>
        </p:nvGrpSpPr>
        <p:grpSpPr>
          <a:xfrm>
            <a:off x="3999474" y="428046"/>
            <a:ext cx="4695863" cy="724200"/>
            <a:chOff x="3999474" y="428046"/>
            <a:chExt cx="4695863" cy="724200"/>
          </a:xfrm>
        </p:grpSpPr>
        <p:sp>
          <p:nvSpPr>
            <p:cNvPr id="726" name="Google Shape;726;p40"/>
            <p:cNvSpPr/>
            <p:nvPr/>
          </p:nvSpPr>
          <p:spPr>
            <a:xfrm>
              <a:off x="7077831" y="448685"/>
              <a:ext cx="753900" cy="68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391617" y="428046"/>
              <a:ext cx="1317000" cy="724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3999474" y="626681"/>
              <a:ext cx="326700" cy="326700"/>
            </a:xfrm>
            <a:prstGeom prst="ellipse">
              <a:avLst/>
            </a:prstGeom>
            <a:solidFill>
              <a:srgbClr val="FBBC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9" name="Google Shape;72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55076" y="699441"/>
              <a:ext cx="215634" cy="19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544" y="635301"/>
              <a:ext cx="326803" cy="326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40"/>
            <p:cNvSpPr/>
            <p:nvPr/>
          </p:nvSpPr>
          <p:spPr>
            <a:xfrm rot="-5400000">
              <a:off x="5902865" y="990966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 rot="-5400000">
              <a:off x="5902865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 rot="-5400000">
              <a:off x="5902865" y="75325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 rot="-5400000">
              <a:off x="5902865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 rot="-5400000">
              <a:off x="5902865" y="515551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 rot="-5400000">
              <a:off x="6123838" y="931544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 rot="-5400000">
              <a:off x="6123838" y="693837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 rot="-5400000">
              <a:off x="6123838" y="57498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 rot="-5400000">
              <a:off x="6305144" y="872113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 rot="-5400000">
              <a:off x="6305144" y="63440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 rot="-5400000">
              <a:off x="6486448" y="812689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 rot="-5400000">
              <a:off x="6486448" y="693835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3" name="Google Shape;743;p40"/>
            <p:cNvCxnSpPr>
              <a:stCxn id="731" idx="4"/>
              <a:endCxn id="738" idx="0"/>
            </p:cNvCxnSpPr>
            <p:nvPr/>
          </p:nvCxnSpPr>
          <p:spPr>
            <a:xfrm flipH="1" rot="10800000">
              <a:off x="5976365" y="611616"/>
              <a:ext cx="147600" cy="4161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40"/>
            <p:cNvCxnSpPr>
              <a:stCxn id="732" idx="4"/>
              <a:endCxn id="736" idx="0"/>
            </p:cNvCxnSpPr>
            <p:nvPr/>
          </p:nvCxnSpPr>
          <p:spPr>
            <a:xfrm>
              <a:off x="5976365" y="908863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40"/>
            <p:cNvCxnSpPr>
              <a:stCxn id="733" idx="4"/>
              <a:endCxn id="737" idx="0"/>
            </p:cNvCxnSpPr>
            <p:nvPr/>
          </p:nvCxnSpPr>
          <p:spPr>
            <a:xfrm flipH="1" rot="10800000">
              <a:off x="5976365" y="730609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40"/>
            <p:cNvCxnSpPr>
              <a:stCxn id="734" idx="4"/>
              <a:endCxn id="736" idx="0"/>
            </p:cNvCxnSpPr>
            <p:nvPr/>
          </p:nvCxnSpPr>
          <p:spPr>
            <a:xfrm>
              <a:off x="5976365" y="671155"/>
              <a:ext cx="147600" cy="2970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40"/>
            <p:cNvCxnSpPr>
              <a:stCxn id="734" idx="4"/>
              <a:endCxn id="738" idx="0"/>
            </p:cNvCxnSpPr>
            <p:nvPr/>
          </p:nvCxnSpPr>
          <p:spPr>
            <a:xfrm flipH="1" rot="10800000">
              <a:off x="5976365" y="611755"/>
              <a:ext cx="1476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40"/>
            <p:cNvCxnSpPr>
              <a:stCxn id="735" idx="4"/>
              <a:endCxn id="737" idx="0"/>
            </p:cNvCxnSpPr>
            <p:nvPr/>
          </p:nvCxnSpPr>
          <p:spPr>
            <a:xfrm>
              <a:off x="5976365" y="552301"/>
              <a:ext cx="1476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40"/>
            <p:cNvCxnSpPr>
              <a:stCxn id="736" idx="4"/>
              <a:endCxn id="739" idx="0"/>
            </p:cNvCxnSpPr>
            <p:nvPr/>
          </p:nvCxnSpPr>
          <p:spPr>
            <a:xfrm flipH="1" rot="10800000">
              <a:off x="6197338" y="908894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40"/>
            <p:cNvCxnSpPr>
              <a:stCxn id="737" idx="4"/>
              <a:endCxn id="739" idx="0"/>
            </p:cNvCxnSpPr>
            <p:nvPr/>
          </p:nvCxnSpPr>
          <p:spPr>
            <a:xfrm>
              <a:off x="6197338" y="730587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40"/>
            <p:cNvCxnSpPr>
              <a:stCxn id="737" idx="4"/>
              <a:endCxn id="740" idx="0"/>
            </p:cNvCxnSpPr>
            <p:nvPr/>
          </p:nvCxnSpPr>
          <p:spPr>
            <a:xfrm flipH="1" rot="10800000">
              <a:off x="6197338" y="671187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40"/>
            <p:cNvCxnSpPr>
              <a:stCxn id="738" idx="4"/>
              <a:endCxn id="740" idx="0"/>
            </p:cNvCxnSpPr>
            <p:nvPr/>
          </p:nvCxnSpPr>
          <p:spPr>
            <a:xfrm>
              <a:off x="6197338" y="61173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40"/>
            <p:cNvCxnSpPr>
              <a:stCxn id="739" idx="4"/>
              <a:endCxn id="741" idx="0"/>
            </p:cNvCxnSpPr>
            <p:nvPr/>
          </p:nvCxnSpPr>
          <p:spPr>
            <a:xfrm flipH="1" rot="10800000">
              <a:off x="6378644" y="849463"/>
              <a:ext cx="107700" cy="594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40"/>
            <p:cNvCxnSpPr>
              <a:stCxn id="739" idx="4"/>
              <a:endCxn id="742" idx="0"/>
            </p:cNvCxnSpPr>
            <p:nvPr/>
          </p:nvCxnSpPr>
          <p:spPr>
            <a:xfrm flipH="1" rot="10800000">
              <a:off x="6378644" y="730663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40"/>
            <p:cNvCxnSpPr>
              <a:stCxn id="740" idx="4"/>
              <a:endCxn id="741" idx="0"/>
            </p:cNvCxnSpPr>
            <p:nvPr/>
          </p:nvCxnSpPr>
          <p:spPr>
            <a:xfrm>
              <a:off x="6378644" y="671155"/>
              <a:ext cx="107700" cy="1782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6" name="Google Shape;756;p40"/>
            <p:cNvSpPr/>
            <p:nvPr/>
          </p:nvSpPr>
          <p:spPr>
            <a:xfrm rot="-5400000">
              <a:off x="5686787" y="753252"/>
              <a:ext cx="73500" cy="73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7" name="Google Shape;757;p40"/>
            <p:cNvCxnSpPr>
              <a:stCxn id="756" idx="4"/>
              <a:endCxn id="735" idx="0"/>
            </p:cNvCxnSpPr>
            <p:nvPr/>
          </p:nvCxnSpPr>
          <p:spPr>
            <a:xfrm flipH="1" rot="10800000">
              <a:off x="5760287" y="5524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8" name="Google Shape;758;p40"/>
            <p:cNvCxnSpPr>
              <a:stCxn id="756" idx="4"/>
              <a:endCxn id="734" idx="0"/>
            </p:cNvCxnSpPr>
            <p:nvPr/>
          </p:nvCxnSpPr>
          <p:spPr>
            <a:xfrm flipH="1" rot="10800000">
              <a:off x="5760287" y="6712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40"/>
            <p:cNvCxnSpPr>
              <a:stCxn id="756" idx="4"/>
              <a:endCxn id="733" idx="0"/>
            </p:cNvCxnSpPr>
            <p:nvPr/>
          </p:nvCxnSpPr>
          <p:spPr>
            <a:xfrm>
              <a:off x="5760287" y="790002"/>
              <a:ext cx="142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40"/>
            <p:cNvCxnSpPr>
              <a:stCxn id="756" idx="4"/>
              <a:endCxn id="732" idx="0"/>
            </p:cNvCxnSpPr>
            <p:nvPr/>
          </p:nvCxnSpPr>
          <p:spPr>
            <a:xfrm>
              <a:off x="5760287" y="790002"/>
              <a:ext cx="142500" cy="11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40"/>
            <p:cNvCxnSpPr>
              <a:stCxn id="756" idx="4"/>
              <a:endCxn id="731" idx="0"/>
            </p:cNvCxnSpPr>
            <p:nvPr/>
          </p:nvCxnSpPr>
          <p:spPr>
            <a:xfrm>
              <a:off x="5760287" y="790002"/>
              <a:ext cx="14250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40"/>
            <p:cNvCxnSpPr>
              <a:endCxn id="756" idx="0"/>
            </p:cNvCxnSpPr>
            <p:nvPr/>
          </p:nvCxnSpPr>
          <p:spPr>
            <a:xfrm>
              <a:off x="5489087" y="790002"/>
              <a:ext cx="19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763" name="Google Shape;76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0285" y="518415"/>
              <a:ext cx="668941" cy="571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40"/>
            <p:cNvSpPr/>
            <p:nvPr/>
          </p:nvSpPr>
          <p:spPr>
            <a:xfrm>
              <a:off x="8200938" y="566246"/>
              <a:ext cx="494400" cy="44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5" name="Google Shape;76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99530" y="641473"/>
              <a:ext cx="297218" cy="2972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/>
              <a:t> Application Areas</a:t>
            </a:r>
            <a:endParaRPr/>
          </a:p>
        </p:txBody>
      </p:sp>
      <p:sp>
        <p:nvSpPr>
          <p:cNvPr id="771" name="Google Shape;771;p41"/>
          <p:cNvSpPr/>
          <p:nvPr/>
        </p:nvSpPr>
        <p:spPr>
          <a:xfrm>
            <a:off x="60240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1"/>
          <p:cNvSpPr txBox="1"/>
          <p:nvPr/>
        </p:nvSpPr>
        <p:spPr>
          <a:xfrm>
            <a:off x="62476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Industry</a:t>
            </a:r>
            <a:endParaRPr b="1" sz="200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3" name="Google Shape;7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75" y="2400552"/>
            <a:ext cx="837850" cy="65474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00">
                <a:alpha val="15000"/>
              </a:srgbClr>
            </a:outerShdw>
          </a:effectLst>
        </p:spPr>
      </p:pic>
      <p:sp>
        <p:nvSpPr>
          <p:cNvPr id="774" name="Google Shape;774;p41"/>
          <p:cNvSpPr/>
          <p:nvPr/>
        </p:nvSpPr>
        <p:spPr>
          <a:xfrm>
            <a:off x="36834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1"/>
          <p:cNvSpPr txBox="1"/>
          <p:nvPr/>
        </p:nvSpPr>
        <p:spPr>
          <a:xfrm>
            <a:off x="39070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Office</a:t>
            </a:r>
            <a:endParaRPr b="1" sz="2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41"/>
          <p:cNvSpPr/>
          <p:nvPr/>
        </p:nvSpPr>
        <p:spPr>
          <a:xfrm>
            <a:off x="13428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1"/>
          <p:cNvSpPr txBox="1"/>
          <p:nvPr/>
        </p:nvSpPr>
        <p:spPr>
          <a:xfrm>
            <a:off x="15664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b="1" sz="2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8" name="Google Shape;7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604" y="2308088"/>
            <a:ext cx="837851" cy="839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10000"/>
              </a:srgbClr>
            </a:outerShdw>
          </a:effectLst>
        </p:spPr>
      </p:pic>
      <p:pic>
        <p:nvPicPr>
          <p:cNvPr id="779" name="Google Shape;7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005" y="2299143"/>
            <a:ext cx="887377" cy="8575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sp>
        <p:nvSpPr>
          <p:cNvPr id="780" name="Google Shape;780;p41"/>
          <p:cNvSpPr/>
          <p:nvPr/>
        </p:nvSpPr>
        <p:spPr>
          <a:xfrm>
            <a:off x="5725775" y="1633625"/>
            <a:ext cx="2838600" cy="29517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638675" y="1583850"/>
            <a:ext cx="2838600" cy="29517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/>
          <p:nvPr/>
        </p:nvSpPr>
        <p:spPr>
          <a:xfrm>
            <a:off x="708588" y="2144491"/>
            <a:ext cx="2124900" cy="726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Image Sensors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Thermal, </a:t>
            </a:r>
            <a:r>
              <a:rPr b="1" lang="en" u="sng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Image</a:t>
            </a:r>
            <a:endParaRPr b="1" u="sng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87" name="Google Shape;787;p42"/>
          <p:cNvGrpSpPr/>
          <p:nvPr/>
        </p:nvGrpSpPr>
        <p:grpSpPr>
          <a:xfrm>
            <a:off x="3650789" y="1524673"/>
            <a:ext cx="1749403" cy="2094142"/>
            <a:chOff x="817125" y="1341475"/>
            <a:chExt cx="2055461" cy="2460513"/>
          </a:xfrm>
        </p:grpSpPr>
        <p:sp>
          <p:nvSpPr>
            <p:cNvPr id="788" name="Google Shape;788;p42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2" name="Google Shape;802;p42"/>
            <p:cNvCxnSpPr>
              <a:stCxn id="788" idx="4"/>
              <a:endCxn id="796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42"/>
            <p:cNvCxnSpPr>
              <a:stCxn id="789" idx="4"/>
              <a:endCxn id="793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42"/>
            <p:cNvCxnSpPr>
              <a:stCxn id="790" idx="4"/>
              <a:endCxn id="795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42"/>
            <p:cNvCxnSpPr>
              <a:stCxn id="791" idx="4"/>
              <a:endCxn id="793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42"/>
            <p:cNvCxnSpPr>
              <a:stCxn id="791" idx="4"/>
              <a:endCxn id="796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42"/>
            <p:cNvCxnSpPr>
              <a:stCxn id="792" idx="4"/>
              <a:endCxn id="795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42"/>
            <p:cNvCxnSpPr>
              <a:stCxn id="793" idx="4"/>
              <a:endCxn id="797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42"/>
            <p:cNvCxnSpPr>
              <a:stCxn id="794" idx="4"/>
              <a:endCxn id="798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42"/>
            <p:cNvCxnSpPr>
              <a:stCxn id="795" idx="4"/>
              <a:endCxn id="797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42"/>
            <p:cNvCxnSpPr>
              <a:stCxn id="795" idx="4"/>
              <a:endCxn id="799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42"/>
            <p:cNvCxnSpPr>
              <a:stCxn id="796" idx="4"/>
              <a:endCxn id="799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Google Shape;813;p42"/>
            <p:cNvCxnSpPr>
              <a:stCxn id="797" idx="4"/>
              <a:endCxn id="800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42"/>
            <p:cNvCxnSpPr>
              <a:stCxn id="797" idx="4"/>
              <a:endCxn id="801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42"/>
            <p:cNvCxnSpPr>
              <a:stCxn id="798" idx="4"/>
              <a:endCxn id="801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42"/>
            <p:cNvCxnSpPr>
              <a:stCxn id="799" idx="4"/>
              <a:endCxn id="800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42"/>
            <p:cNvCxnSpPr>
              <a:stCxn id="790" idx="4"/>
              <a:endCxn id="794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18" name="Google Shape;818;p42"/>
          <p:cNvCxnSpPr/>
          <p:nvPr/>
        </p:nvCxnSpPr>
        <p:spPr>
          <a:xfrm>
            <a:off x="6156576" y="337458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9" name="Google Shape;819;p42"/>
          <p:cNvCxnSpPr/>
          <p:nvPr/>
        </p:nvCxnSpPr>
        <p:spPr>
          <a:xfrm rot="10800000">
            <a:off x="6156576" y="182448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0" name="Google Shape;820;p42"/>
          <p:cNvSpPr/>
          <p:nvPr/>
        </p:nvSpPr>
        <p:spPr>
          <a:xfrm>
            <a:off x="6400371" y="2191219"/>
            <a:ext cx="1558130" cy="90648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1" name="Google Shape;821;p42"/>
          <p:cNvSpPr/>
          <p:nvPr/>
        </p:nvSpPr>
        <p:spPr>
          <a:xfrm>
            <a:off x="6379242" y="2167872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6667464" y="2487794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6856043" y="2930016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7032240" y="3050657"/>
            <a:ext cx="96000" cy="960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/>
          <p:nvPr/>
        </p:nvSpPr>
        <p:spPr>
          <a:xfrm>
            <a:off x="7406527" y="2596445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7884967" y="2358961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/>
          <p:nvPr/>
        </p:nvSpPr>
        <p:spPr>
          <a:xfrm>
            <a:off x="7099933" y="1830849"/>
            <a:ext cx="423975" cy="1102345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828" name="Google Shape;828;p42"/>
          <p:cNvSpPr txBox="1"/>
          <p:nvPr/>
        </p:nvSpPr>
        <p:spPr>
          <a:xfrm>
            <a:off x="7502705" y="1641316"/>
            <a:ext cx="932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813075" y="2013750"/>
            <a:ext cx="13842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/>
          <p:nvPr/>
        </p:nvSpPr>
        <p:spPr>
          <a:xfrm>
            <a:off x="6301125" y="201373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3"/>
          <p:cNvSpPr/>
          <p:nvPr/>
        </p:nvSpPr>
        <p:spPr>
          <a:xfrm rot="-5400000">
            <a:off x="7089107" y="288157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3"/>
          <p:cNvSpPr/>
          <p:nvPr/>
        </p:nvSpPr>
        <p:spPr>
          <a:xfrm rot="-5400000">
            <a:off x="7089107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3"/>
          <p:cNvSpPr/>
          <p:nvPr/>
        </p:nvSpPr>
        <p:spPr>
          <a:xfrm rot="-5400000">
            <a:off x="7089107" y="251518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3"/>
          <p:cNvSpPr/>
          <p:nvPr/>
        </p:nvSpPr>
        <p:spPr>
          <a:xfrm rot="-5400000">
            <a:off x="7089107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3"/>
          <p:cNvSpPr/>
          <p:nvPr/>
        </p:nvSpPr>
        <p:spPr>
          <a:xfrm rot="-5400000">
            <a:off x="7089107" y="214880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3"/>
          <p:cNvSpPr/>
          <p:nvPr/>
        </p:nvSpPr>
        <p:spPr>
          <a:xfrm rot="-5400000">
            <a:off x="7429692" y="278998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/>
          <p:nvPr/>
        </p:nvSpPr>
        <p:spPr>
          <a:xfrm rot="-5400000">
            <a:off x="7429692" y="242359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/>
          <p:nvPr/>
        </p:nvSpPr>
        <p:spPr>
          <a:xfrm rot="-5400000">
            <a:off x="7429692" y="224040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3"/>
          <p:cNvSpPr/>
          <p:nvPr/>
        </p:nvSpPr>
        <p:spPr>
          <a:xfrm rot="-5400000">
            <a:off x="7709138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/>
          <p:nvPr/>
        </p:nvSpPr>
        <p:spPr>
          <a:xfrm rot="-5400000">
            <a:off x="7709138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3"/>
          <p:cNvSpPr/>
          <p:nvPr/>
        </p:nvSpPr>
        <p:spPr>
          <a:xfrm rot="-5400000">
            <a:off x="7988580" y="260678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/>
          <p:nvPr/>
        </p:nvSpPr>
        <p:spPr>
          <a:xfrm rot="-5400000">
            <a:off x="7988580" y="242359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7" name="Google Shape;847;p43"/>
          <p:cNvCxnSpPr>
            <a:stCxn id="835" idx="4"/>
            <a:endCxn id="842" idx="0"/>
          </p:cNvCxnSpPr>
          <p:nvPr/>
        </p:nvCxnSpPr>
        <p:spPr>
          <a:xfrm flipH="1" rot="10800000">
            <a:off x="7202207" y="229702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43"/>
          <p:cNvCxnSpPr>
            <a:stCxn id="836" idx="4"/>
            <a:endCxn id="840" idx="0"/>
          </p:cNvCxnSpPr>
          <p:nvPr/>
        </p:nvCxnSpPr>
        <p:spPr>
          <a:xfrm>
            <a:off x="7202207" y="275493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43"/>
          <p:cNvCxnSpPr>
            <a:stCxn id="837" idx="4"/>
            <a:endCxn id="841" idx="0"/>
          </p:cNvCxnSpPr>
          <p:nvPr/>
        </p:nvCxnSpPr>
        <p:spPr>
          <a:xfrm flipH="1" rot="10800000">
            <a:off x="7202207" y="248023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43"/>
          <p:cNvCxnSpPr>
            <a:stCxn id="838" idx="4"/>
            <a:endCxn id="840" idx="0"/>
          </p:cNvCxnSpPr>
          <p:nvPr/>
        </p:nvCxnSpPr>
        <p:spPr>
          <a:xfrm>
            <a:off x="7202207" y="238854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43"/>
          <p:cNvCxnSpPr>
            <a:stCxn id="838" idx="4"/>
            <a:endCxn id="842" idx="0"/>
          </p:cNvCxnSpPr>
          <p:nvPr/>
        </p:nvCxnSpPr>
        <p:spPr>
          <a:xfrm flipH="1" rot="10800000">
            <a:off x="7202207" y="229704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43"/>
          <p:cNvCxnSpPr>
            <a:stCxn id="839" idx="4"/>
            <a:endCxn id="841" idx="0"/>
          </p:cNvCxnSpPr>
          <p:nvPr/>
        </p:nvCxnSpPr>
        <p:spPr>
          <a:xfrm>
            <a:off x="7202207" y="220535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43"/>
          <p:cNvCxnSpPr>
            <a:stCxn id="840" idx="4"/>
            <a:endCxn id="843" idx="0"/>
          </p:cNvCxnSpPr>
          <p:nvPr/>
        </p:nvCxnSpPr>
        <p:spPr>
          <a:xfrm flipH="1" rot="10800000">
            <a:off x="7542792" y="275503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43"/>
          <p:cNvCxnSpPr>
            <a:stCxn id="841" idx="4"/>
            <a:endCxn id="843" idx="0"/>
          </p:cNvCxnSpPr>
          <p:nvPr/>
        </p:nvCxnSpPr>
        <p:spPr>
          <a:xfrm>
            <a:off x="7542792" y="248014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43"/>
          <p:cNvCxnSpPr>
            <a:stCxn id="841" idx="4"/>
            <a:endCxn id="844" idx="0"/>
          </p:cNvCxnSpPr>
          <p:nvPr/>
        </p:nvCxnSpPr>
        <p:spPr>
          <a:xfrm flipH="1" rot="10800000">
            <a:off x="7542792" y="238864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43"/>
          <p:cNvCxnSpPr>
            <a:stCxn id="842" idx="4"/>
            <a:endCxn id="844" idx="0"/>
          </p:cNvCxnSpPr>
          <p:nvPr/>
        </p:nvCxnSpPr>
        <p:spPr>
          <a:xfrm>
            <a:off x="7542792" y="229695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43"/>
          <p:cNvCxnSpPr>
            <a:stCxn id="843" idx="4"/>
            <a:endCxn id="845" idx="0"/>
          </p:cNvCxnSpPr>
          <p:nvPr/>
        </p:nvCxnSpPr>
        <p:spPr>
          <a:xfrm flipH="1" rot="10800000">
            <a:off x="7822238" y="266343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43"/>
          <p:cNvCxnSpPr>
            <a:stCxn id="843" idx="4"/>
            <a:endCxn id="846" idx="0"/>
          </p:cNvCxnSpPr>
          <p:nvPr/>
        </p:nvCxnSpPr>
        <p:spPr>
          <a:xfrm flipH="1" rot="10800000">
            <a:off x="7822238" y="248013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43"/>
          <p:cNvCxnSpPr>
            <a:stCxn id="844" idx="4"/>
            <a:endCxn id="845" idx="0"/>
          </p:cNvCxnSpPr>
          <p:nvPr/>
        </p:nvCxnSpPr>
        <p:spPr>
          <a:xfrm>
            <a:off x="7822238" y="238854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43"/>
          <p:cNvSpPr/>
          <p:nvPr/>
        </p:nvSpPr>
        <p:spPr>
          <a:xfrm rot="-5400000">
            <a:off x="6756069" y="251517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p43"/>
          <p:cNvCxnSpPr>
            <a:stCxn id="860" idx="4"/>
            <a:endCxn id="839" idx="0"/>
          </p:cNvCxnSpPr>
          <p:nvPr/>
        </p:nvCxnSpPr>
        <p:spPr>
          <a:xfrm flipH="1" rot="10800000">
            <a:off x="6869169" y="22054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43"/>
          <p:cNvCxnSpPr>
            <a:stCxn id="860" idx="4"/>
            <a:endCxn id="838" idx="0"/>
          </p:cNvCxnSpPr>
          <p:nvPr/>
        </p:nvCxnSpPr>
        <p:spPr>
          <a:xfrm flipH="1" rot="10800000">
            <a:off x="6869169" y="23884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43"/>
          <p:cNvCxnSpPr>
            <a:stCxn id="860" idx="4"/>
            <a:endCxn id="837" idx="0"/>
          </p:cNvCxnSpPr>
          <p:nvPr/>
        </p:nvCxnSpPr>
        <p:spPr>
          <a:xfrm>
            <a:off x="6869169" y="257172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43"/>
          <p:cNvCxnSpPr>
            <a:stCxn id="860" idx="4"/>
            <a:endCxn id="836" idx="0"/>
          </p:cNvCxnSpPr>
          <p:nvPr/>
        </p:nvCxnSpPr>
        <p:spPr>
          <a:xfrm>
            <a:off x="6869169" y="25717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43"/>
          <p:cNvCxnSpPr>
            <a:stCxn id="860" idx="4"/>
            <a:endCxn id="835" idx="0"/>
          </p:cNvCxnSpPr>
          <p:nvPr/>
        </p:nvCxnSpPr>
        <p:spPr>
          <a:xfrm>
            <a:off x="6869169" y="25717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43"/>
          <p:cNvCxnSpPr>
            <a:endCxn id="860" idx="0"/>
          </p:cNvCxnSpPr>
          <p:nvPr/>
        </p:nvCxnSpPr>
        <p:spPr>
          <a:xfrm>
            <a:off x="6450969" y="257172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7" name="Google Shape;867;p43"/>
          <p:cNvPicPr preferRelativeResize="0"/>
          <p:nvPr/>
        </p:nvPicPr>
        <p:blipFill rotWithShape="1">
          <a:blip r:embed="rId4">
            <a:alphaModFix/>
          </a:blip>
          <a:srcRect b="11382" l="15951" r="17915" t="13435"/>
          <a:stretch/>
        </p:blipFill>
        <p:spPr>
          <a:xfrm>
            <a:off x="993628" y="2146822"/>
            <a:ext cx="1023075" cy="94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650" y="1497338"/>
            <a:ext cx="2865103" cy="2148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44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5883175" y="1497313"/>
            <a:ext cx="2865103" cy="2148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4" name="Google Shape;874;p44"/>
          <p:cNvSpPr/>
          <p:nvPr/>
        </p:nvSpPr>
        <p:spPr>
          <a:xfrm>
            <a:off x="3557100" y="201373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/>
          <p:nvPr/>
        </p:nvSpPr>
        <p:spPr>
          <a:xfrm rot="-5400000">
            <a:off x="4345082" y="288157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/>
          <p:nvPr/>
        </p:nvSpPr>
        <p:spPr>
          <a:xfrm rot="-5400000">
            <a:off x="4345082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/>
          <p:nvPr/>
        </p:nvSpPr>
        <p:spPr>
          <a:xfrm rot="-5400000">
            <a:off x="4345082" y="251518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/>
          <p:nvPr/>
        </p:nvSpPr>
        <p:spPr>
          <a:xfrm rot="-5400000">
            <a:off x="4345082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/>
          <p:nvPr/>
        </p:nvSpPr>
        <p:spPr>
          <a:xfrm rot="-5400000">
            <a:off x="4345082" y="214880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/>
          <p:nvPr/>
        </p:nvSpPr>
        <p:spPr>
          <a:xfrm rot="-5400000">
            <a:off x="4685667" y="278998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/>
          <p:nvPr/>
        </p:nvSpPr>
        <p:spPr>
          <a:xfrm rot="-5400000">
            <a:off x="4685667" y="242359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/>
          <p:nvPr/>
        </p:nvSpPr>
        <p:spPr>
          <a:xfrm rot="-5400000">
            <a:off x="4685667" y="224040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/>
          <p:nvPr/>
        </p:nvSpPr>
        <p:spPr>
          <a:xfrm rot="-5400000">
            <a:off x="4965113" y="2698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4"/>
          <p:cNvSpPr/>
          <p:nvPr/>
        </p:nvSpPr>
        <p:spPr>
          <a:xfrm rot="-5400000">
            <a:off x="4965113" y="2331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/>
          <p:nvPr/>
        </p:nvSpPr>
        <p:spPr>
          <a:xfrm rot="-5400000">
            <a:off x="5244555" y="260678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4"/>
          <p:cNvSpPr/>
          <p:nvPr/>
        </p:nvSpPr>
        <p:spPr>
          <a:xfrm rot="-5400000">
            <a:off x="5244555" y="242359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44"/>
          <p:cNvCxnSpPr>
            <a:stCxn id="875" idx="4"/>
            <a:endCxn id="882" idx="0"/>
          </p:cNvCxnSpPr>
          <p:nvPr/>
        </p:nvCxnSpPr>
        <p:spPr>
          <a:xfrm flipH="1" rot="10800000">
            <a:off x="4458182" y="229702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44"/>
          <p:cNvCxnSpPr>
            <a:stCxn id="876" idx="4"/>
            <a:endCxn id="880" idx="0"/>
          </p:cNvCxnSpPr>
          <p:nvPr/>
        </p:nvCxnSpPr>
        <p:spPr>
          <a:xfrm>
            <a:off x="4458182" y="275493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44"/>
          <p:cNvCxnSpPr>
            <a:stCxn id="877" idx="4"/>
            <a:endCxn id="881" idx="0"/>
          </p:cNvCxnSpPr>
          <p:nvPr/>
        </p:nvCxnSpPr>
        <p:spPr>
          <a:xfrm flipH="1" rot="10800000">
            <a:off x="4458182" y="248023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44"/>
          <p:cNvCxnSpPr>
            <a:stCxn id="878" idx="4"/>
            <a:endCxn id="880" idx="0"/>
          </p:cNvCxnSpPr>
          <p:nvPr/>
        </p:nvCxnSpPr>
        <p:spPr>
          <a:xfrm>
            <a:off x="4458182" y="238854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44"/>
          <p:cNvCxnSpPr>
            <a:stCxn id="878" idx="4"/>
            <a:endCxn id="882" idx="0"/>
          </p:cNvCxnSpPr>
          <p:nvPr/>
        </p:nvCxnSpPr>
        <p:spPr>
          <a:xfrm flipH="1" rot="10800000">
            <a:off x="4458182" y="229704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44"/>
          <p:cNvCxnSpPr>
            <a:stCxn id="879" idx="4"/>
            <a:endCxn id="881" idx="0"/>
          </p:cNvCxnSpPr>
          <p:nvPr/>
        </p:nvCxnSpPr>
        <p:spPr>
          <a:xfrm>
            <a:off x="4458182" y="220535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44"/>
          <p:cNvCxnSpPr>
            <a:stCxn id="880" idx="4"/>
            <a:endCxn id="883" idx="0"/>
          </p:cNvCxnSpPr>
          <p:nvPr/>
        </p:nvCxnSpPr>
        <p:spPr>
          <a:xfrm flipH="1" rot="10800000">
            <a:off x="4798767" y="275503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44"/>
          <p:cNvCxnSpPr>
            <a:stCxn id="881" idx="4"/>
            <a:endCxn id="883" idx="0"/>
          </p:cNvCxnSpPr>
          <p:nvPr/>
        </p:nvCxnSpPr>
        <p:spPr>
          <a:xfrm>
            <a:off x="4798767" y="248014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44"/>
          <p:cNvCxnSpPr>
            <a:stCxn id="881" idx="4"/>
            <a:endCxn id="884" idx="0"/>
          </p:cNvCxnSpPr>
          <p:nvPr/>
        </p:nvCxnSpPr>
        <p:spPr>
          <a:xfrm flipH="1" rot="10800000">
            <a:off x="4798767" y="238864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44"/>
          <p:cNvCxnSpPr>
            <a:stCxn id="882" idx="4"/>
            <a:endCxn id="884" idx="0"/>
          </p:cNvCxnSpPr>
          <p:nvPr/>
        </p:nvCxnSpPr>
        <p:spPr>
          <a:xfrm>
            <a:off x="4798767" y="229695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44"/>
          <p:cNvCxnSpPr>
            <a:stCxn id="883" idx="4"/>
            <a:endCxn id="885" idx="0"/>
          </p:cNvCxnSpPr>
          <p:nvPr/>
        </p:nvCxnSpPr>
        <p:spPr>
          <a:xfrm flipH="1" rot="10800000">
            <a:off x="5078213" y="266343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44"/>
          <p:cNvCxnSpPr>
            <a:stCxn id="883" idx="4"/>
            <a:endCxn id="886" idx="0"/>
          </p:cNvCxnSpPr>
          <p:nvPr/>
        </p:nvCxnSpPr>
        <p:spPr>
          <a:xfrm flipH="1" rot="10800000">
            <a:off x="5078213" y="248013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44"/>
          <p:cNvCxnSpPr>
            <a:stCxn id="884" idx="4"/>
            <a:endCxn id="885" idx="0"/>
          </p:cNvCxnSpPr>
          <p:nvPr/>
        </p:nvCxnSpPr>
        <p:spPr>
          <a:xfrm>
            <a:off x="5078213" y="238854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44"/>
          <p:cNvSpPr/>
          <p:nvPr/>
        </p:nvSpPr>
        <p:spPr>
          <a:xfrm rot="-5400000">
            <a:off x="4012044" y="251517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1" name="Google Shape;901;p44"/>
          <p:cNvCxnSpPr>
            <a:stCxn id="900" idx="4"/>
            <a:endCxn id="879" idx="0"/>
          </p:cNvCxnSpPr>
          <p:nvPr/>
        </p:nvCxnSpPr>
        <p:spPr>
          <a:xfrm flipH="1" rot="10800000">
            <a:off x="4125144" y="22054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44"/>
          <p:cNvCxnSpPr>
            <a:stCxn id="900" idx="4"/>
            <a:endCxn id="878" idx="0"/>
          </p:cNvCxnSpPr>
          <p:nvPr/>
        </p:nvCxnSpPr>
        <p:spPr>
          <a:xfrm flipH="1" rot="10800000">
            <a:off x="4125144" y="23884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4"/>
          <p:cNvCxnSpPr>
            <a:stCxn id="900" idx="4"/>
            <a:endCxn id="877" idx="0"/>
          </p:cNvCxnSpPr>
          <p:nvPr/>
        </p:nvCxnSpPr>
        <p:spPr>
          <a:xfrm>
            <a:off x="4125144" y="257172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44"/>
          <p:cNvCxnSpPr>
            <a:stCxn id="900" idx="4"/>
            <a:endCxn id="876" idx="0"/>
          </p:cNvCxnSpPr>
          <p:nvPr/>
        </p:nvCxnSpPr>
        <p:spPr>
          <a:xfrm>
            <a:off x="4125144" y="25717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44"/>
          <p:cNvCxnSpPr>
            <a:stCxn id="900" idx="4"/>
            <a:endCxn id="875" idx="0"/>
          </p:cNvCxnSpPr>
          <p:nvPr/>
        </p:nvCxnSpPr>
        <p:spPr>
          <a:xfrm>
            <a:off x="4125144" y="25717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44"/>
          <p:cNvCxnSpPr>
            <a:endCxn id="900" idx="0"/>
          </p:cNvCxnSpPr>
          <p:nvPr/>
        </p:nvCxnSpPr>
        <p:spPr>
          <a:xfrm>
            <a:off x="3706944" y="257172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44"/>
          <p:cNvSpPr/>
          <p:nvPr/>
        </p:nvSpPr>
        <p:spPr>
          <a:xfrm>
            <a:off x="7341377" y="1959406"/>
            <a:ext cx="635700" cy="1600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A4C2F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12" y="1497338"/>
            <a:ext cx="2865103" cy="2148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5"/>
          <p:cNvSpPr txBox="1"/>
          <p:nvPr>
            <p:ph idx="1" type="body"/>
          </p:nvPr>
        </p:nvSpPr>
        <p:spPr>
          <a:xfrm>
            <a:off x="344500" y="1490100"/>
            <a:ext cx="3694200" cy="28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2015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</a:t>
            </a:r>
            <a:endParaRPr b="1"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70.6%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16.9MB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45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4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6" name="Google Shape;916;p45"/>
          <p:cNvSpPr/>
          <p:nvPr/>
        </p:nvSpPr>
        <p:spPr>
          <a:xfrm>
            <a:off x="1176700" y="325138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5"/>
          <p:cNvSpPr/>
          <p:nvPr/>
        </p:nvSpPr>
        <p:spPr>
          <a:xfrm rot="-5400000">
            <a:off x="1964682" y="411922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/>
          <p:nvPr/>
        </p:nvSpPr>
        <p:spPr>
          <a:xfrm rot="-5400000">
            <a:off x="1964682" y="393603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5"/>
          <p:cNvSpPr/>
          <p:nvPr/>
        </p:nvSpPr>
        <p:spPr>
          <a:xfrm rot="-5400000">
            <a:off x="1964682" y="375283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/>
          <p:nvPr/>
        </p:nvSpPr>
        <p:spPr>
          <a:xfrm rot="-5400000">
            <a:off x="1964682" y="356964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5"/>
          <p:cNvSpPr/>
          <p:nvPr/>
        </p:nvSpPr>
        <p:spPr>
          <a:xfrm rot="-5400000">
            <a:off x="1964682" y="338645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5"/>
          <p:cNvSpPr/>
          <p:nvPr/>
        </p:nvSpPr>
        <p:spPr>
          <a:xfrm rot="-5400000">
            <a:off x="2305267" y="402763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5"/>
          <p:cNvSpPr/>
          <p:nvPr/>
        </p:nvSpPr>
        <p:spPr>
          <a:xfrm rot="-5400000">
            <a:off x="2305267" y="366124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5"/>
          <p:cNvSpPr/>
          <p:nvPr/>
        </p:nvSpPr>
        <p:spPr>
          <a:xfrm rot="-5400000">
            <a:off x="2305267" y="347805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5"/>
          <p:cNvSpPr/>
          <p:nvPr/>
        </p:nvSpPr>
        <p:spPr>
          <a:xfrm rot="-5400000">
            <a:off x="2584713" y="393603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5"/>
          <p:cNvSpPr/>
          <p:nvPr/>
        </p:nvSpPr>
        <p:spPr>
          <a:xfrm rot="-5400000">
            <a:off x="2584713" y="356964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5"/>
          <p:cNvSpPr/>
          <p:nvPr/>
        </p:nvSpPr>
        <p:spPr>
          <a:xfrm rot="-5400000">
            <a:off x="2864155" y="384443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5"/>
          <p:cNvSpPr/>
          <p:nvPr/>
        </p:nvSpPr>
        <p:spPr>
          <a:xfrm rot="-5400000">
            <a:off x="2864155" y="366124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9" name="Google Shape;929;p45"/>
          <p:cNvCxnSpPr>
            <a:stCxn id="917" idx="4"/>
            <a:endCxn id="924" idx="0"/>
          </p:cNvCxnSpPr>
          <p:nvPr/>
        </p:nvCxnSpPr>
        <p:spPr>
          <a:xfrm flipH="1" rot="10800000">
            <a:off x="2077782" y="353467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45"/>
          <p:cNvCxnSpPr>
            <a:stCxn id="918" idx="4"/>
            <a:endCxn id="922" idx="0"/>
          </p:cNvCxnSpPr>
          <p:nvPr/>
        </p:nvCxnSpPr>
        <p:spPr>
          <a:xfrm>
            <a:off x="2077782" y="399258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45"/>
          <p:cNvCxnSpPr>
            <a:stCxn id="919" idx="4"/>
            <a:endCxn id="923" idx="0"/>
          </p:cNvCxnSpPr>
          <p:nvPr/>
        </p:nvCxnSpPr>
        <p:spPr>
          <a:xfrm flipH="1" rot="10800000">
            <a:off x="2077782" y="371788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45"/>
          <p:cNvCxnSpPr>
            <a:stCxn id="920" idx="4"/>
            <a:endCxn id="922" idx="0"/>
          </p:cNvCxnSpPr>
          <p:nvPr/>
        </p:nvCxnSpPr>
        <p:spPr>
          <a:xfrm>
            <a:off x="2077782" y="362619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5"/>
          <p:cNvCxnSpPr>
            <a:stCxn id="920" idx="4"/>
            <a:endCxn id="924" idx="0"/>
          </p:cNvCxnSpPr>
          <p:nvPr/>
        </p:nvCxnSpPr>
        <p:spPr>
          <a:xfrm flipH="1" rot="10800000">
            <a:off x="2077782" y="353469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45"/>
          <p:cNvCxnSpPr>
            <a:stCxn id="921" idx="4"/>
            <a:endCxn id="923" idx="0"/>
          </p:cNvCxnSpPr>
          <p:nvPr/>
        </p:nvCxnSpPr>
        <p:spPr>
          <a:xfrm>
            <a:off x="2077782" y="344300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45"/>
          <p:cNvCxnSpPr>
            <a:stCxn id="922" idx="4"/>
            <a:endCxn id="925" idx="0"/>
          </p:cNvCxnSpPr>
          <p:nvPr/>
        </p:nvCxnSpPr>
        <p:spPr>
          <a:xfrm flipH="1" rot="10800000">
            <a:off x="2418367" y="399268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45"/>
          <p:cNvCxnSpPr>
            <a:stCxn id="923" idx="4"/>
            <a:endCxn id="925" idx="0"/>
          </p:cNvCxnSpPr>
          <p:nvPr/>
        </p:nvCxnSpPr>
        <p:spPr>
          <a:xfrm>
            <a:off x="2418367" y="371779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45"/>
          <p:cNvCxnSpPr>
            <a:stCxn id="923" idx="4"/>
            <a:endCxn id="926" idx="0"/>
          </p:cNvCxnSpPr>
          <p:nvPr/>
        </p:nvCxnSpPr>
        <p:spPr>
          <a:xfrm flipH="1" rot="10800000">
            <a:off x="2418367" y="362629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45"/>
          <p:cNvCxnSpPr>
            <a:stCxn id="924" idx="4"/>
            <a:endCxn id="926" idx="0"/>
          </p:cNvCxnSpPr>
          <p:nvPr/>
        </p:nvCxnSpPr>
        <p:spPr>
          <a:xfrm>
            <a:off x="2418367" y="353460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45"/>
          <p:cNvCxnSpPr>
            <a:stCxn id="925" idx="4"/>
            <a:endCxn id="927" idx="0"/>
          </p:cNvCxnSpPr>
          <p:nvPr/>
        </p:nvCxnSpPr>
        <p:spPr>
          <a:xfrm flipH="1" rot="10800000">
            <a:off x="2697813" y="390108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45"/>
          <p:cNvCxnSpPr>
            <a:stCxn id="925" idx="4"/>
            <a:endCxn id="928" idx="0"/>
          </p:cNvCxnSpPr>
          <p:nvPr/>
        </p:nvCxnSpPr>
        <p:spPr>
          <a:xfrm flipH="1" rot="10800000">
            <a:off x="2697813" y="371778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45"/>
          <p:cNvCxnSpPr>
            <a:stCxn id="926" idx="4"/>
            <a:endCxn id="927" idx="0"/>
          </p:cNvCxnSpPr>
          <p:nvPr/>
        </p:nvCxnSpPr>
        <p:spPr>
          <a:xfrm>
            <a:off x="2697813" y="362619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45"/>
          <p:cNvSpPr/>
          <p:nvPr/>
        </p:nvSpPr>
        <p:spPr>
          <a:xfrm rot="-5400000">
            <a:off x="1631644" y="375282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45"/>
          <p:cNvCxnSpPr>
            <a:stCxn id="942" idx="4"/>
            <a:endCxn id="921" idx="0"/>
          </p:cNvCxnSpPr>
          <p:nvPr/>
        </p:nvCxnSpPr>
        <p:spPr>
          <a:xfrm flipH="1" rot="10800000">
            <a:off x="1744744" y="344307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45"/>
          <p:cNvCxnSpPr>
            <a:stCxn id="942" idx="4"/>
            <a:endCxn id="920" idx="0"/>
          </p:cNvCxnSpPr>
          <p:nvPr/>
        </p:nvCxnSpPr>
        <p:spPr>
          <a:xfrm flipH="1" rot="10800000">
            <a:off x="1744744" y="362607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45"/>
          <p:cNvCxnSpPr>
            <a:stCxn id="942" idx="4"/>
            <a:endCxn id="919" idx="0"/>
          </p:cNvCxnSpPr>
          <p:nvPr/>
        </p:nvCxnSpPr>
        <p:spPr>
          <a:xfrm>
            <a:off x="1744744" y="380937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45"/>
          <p:cNvCxnSpPr>
            <a:stCxn id="942" idx="4"/>
            <a:endCxn id="918" idx="0"/>
          </p:cNvCxnSpPr>
          <p:nvPr/>
        </p:nvCxnSpPr>
        <p:spPr>
          <a:xfrm>
            <a:off x="1744744" y="380937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45"/>
          <p:cNvCxnSpPr>
            <a:stCxn id="942" idx="4"/>
            <a:endCxn id="917" idx="0"/>
          </p:cNvCxnSpPr>
          <p:nvPr/>
        </p:nvCxnSpPr>
        <p:spPr>
          <a:xfrm>
            <a:off x="1744744" y="380937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45"/>
          <p:cNvCxnSpPr>
            <a:endCxn id="942" idx="0"/>
          </p:cNvCxnSpPr>
          <p:nvPr/>
        </p:nvCxnSpPr>
        <p:spPr>
          <a:xfrm>
            <a:off x="1326544" y="380937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6"/>
          <p:cNvSpPr txBox="1"/>
          <p:nvPr>
            <p:ph idx="1" type="body"/>
          </p:nvPr>
        </p:nvSpPr>
        <p:spPr>
          <a:xfrm>
            <a:off x="344500" y="1490100"/>
            <a:ext cx="3694200" cy="28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2015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</a:t>
            </a:r>
            <a:endParaRPr b="1"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70.6%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16.9MB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4" name="Google Shape;954;p4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5" name="Google Shape;955;p46"/>
          <p:cNvSpPr txBox="1"/>
          <p:nvPr>
            <p:ph type="title"/>
          </p:nvPr>
        </p:nvSpPr>
        <p:spPr>
          <a:xfrm>
            <a:off x="4739725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Problem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6" name="Google Shape;956;p46"/>
          <p:cNvSpPr txBox="1"/>
          <p:nvPr>
            <p:ph idx="1" type="body"/>
          </p:nvPr>
        </p:nvSpPr>
        <p:spPr>
          <a:xfrm>
            <a:off x="4739725" y="1231400"/>
            <a:ext cx="4209300" cy="13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Our board (in your kit for Course 3) only has </a:t>
            </a: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2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 yet </a:t>
            </a:r>
            <a:r>
              <a:rPr b="1" i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needs </a:t>
            </a:r>
            <a:r>
              <a:rPr b="1" lang="en" sz="2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16.9MB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57" name="Google Shape;9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36" y="2670158"/>
            <a:ext cx="2553700" cy="18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6"/>
          <p:cNvSpPr/>
          <p:nvPr/>
        </p:nvSpPr>
        <p:spPr>
          <a:xfrm>
            <a:off x="1176700" y="325138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6"/>
          <p:cNvSpPr/>
          <p:nvPr/>
        </p:nvSpPr>
        <p:spPr>
          <a:xfrm rot="-5400000">
            <a:off x="1964682" y="411922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6"/>
          <p:cNvSpPr/>
          <p:nvPr/>
        </p:nvSpPr>
        <p:spPr>
          <a:xfrm rot="-5400000">
            <a:off x="1964682" y="393603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6"/>
          <p:cNvSpPr/>
          <p:nvPr/>
        </p:nvSpPr>
        <p:spPr>
          <a:xfrm rot="-5400000">
            <a:off x="1964682" y="375283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6"/>
          <p:cNvSpPr/>
          <p:nvPr/>
        </p:nvSpPr>
        <p:spPr>
          <a:xfrm rot="-5400000">
            <a:off x="1964682" y="356964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6"/>
          <p:cNvSpPr/>
          <p:nvPr/>
        </p:nvSpPr>
        <p:spPr>
          <a:xfrm rot="-5400000">
            <a:off x="1964682" y="338645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6"/>
          <p:cNvSpPr/>
          <p:nvPr/>
        </p:nvSpPr>
        <p:spPr>
          <a:xfrm rot="-5400000">
            <a:off x="2305267" y="402763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6"/>
          <p:cNvSpPr/>
          <p:nvPr/>
        </p:nvSpPr>
        <p:spPr>
          <a:xfrm rot="-5400000">
            <a:off x="2305267" y="366124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6"/>
          <p:cNvSpPr/>
          <p:nvPr/>
        </p:nvSpPr>
        <p:spPr>
          <a:xfrm rot="-5400000">
            <a:off x="2305267" y="347805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6"/>
          <p:cNvSpPr/>
          <p:nvPr/>
        </p:nvSpPr>
        <p:spPr>
          <a:xfrm rot="-5400000">
            <a:off x="2584713" y="393603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6"/>
          <p:cNvSpPr/>
          <p:nvPr/>
        </p:nvSpPr>
        <p:spPr>
          <a:xfrm rot="-5400000">
            <a:off x="2584713" y="356964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6"/>
          <p:cNvSpPr/>
          <p:nvPr/>
        </p:nvSpPr>
        <p:spPr>
          <a:xfrm rot="-5400000">
            <a:off x="2864155" y="384443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6"/>
          <p:cNvSpPr/>
          <p:nvPr/>
        </p:nvSpPr>
        <p:spPr>
          <a:xfrm rot="-5400000">
            <a:off x="2864155" y="366124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1" name="Google Shape;971;p46"/>
          <p:cNvCxnSpPr>
            <a:stCxn id="959" idx="4"/>
            <a:endCxn id="966" idx="0"/>
          </p:cNvCxnSpPr>
          <p:nvPr/>
        </p:nvCxnSpPr>
        <p:spPr>
          <a:xfrm flipH="1" rot="10800000">
            <a:off x="2077782" y="353467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46"/>
          <p:cNvCxnSpPr>
            <a:stCxn id="960" idx="4"/>
            <a:endCxn id="964" idx="0"/>
          </p:cNvCxnSpPr>
          <p:nvPr/>
        </p:nvCxnSpPr>
        <p:spPr>
          <a:xfrm>
            <a:off x="2077782" y="399258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46"/>
          <p:cNvCxnSpPr>
            <a:stCxn id="961" idx="4"/>
            <a:endCxn id="965" idx="0"/>
          </p:cNvCxnSpPr>
          <p:nvPr/>
        </p:nvCxnSpPr>
        <p:spPr>
          <a:xfrm flipH="1" rot="10800000">
            <a:off x="2077782" y="371788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46"/>
          <p:cNvCxnSpPr>
            <a:stCxn id="962" idx="4"/>
            <a:endCxn id="964" idx="0"/>
          </p:cNvCxnSpPr>
          <p:nvPr/>
        </p:nvCxnSpPr>
        <p:spPr>
          <a:xfrm>
            <a:off x="2077782" y="362619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46"/>
          <p:cNvCxnSpPr>
            <a:stCxn id="962" idx="4"/>
            <a:endCxn id="966" idx="0"/>
          </p:cNvCxnSpPr>
          <p:nvPr/>
        </p:nvCxnSpPr>
        <p:spPr>
          <a:xfrm flipH="1" rot="10800000">
            <a:off x="2077782" y="353469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46"/>
          <p:cNvCxnSpPr>
            <a:stCxn id="963" idx="4"/>
            <a:endCxn id="965" idx="0"/>
          </p:cNvCxnSpPr>
          <p:nvPr/>
        </p:nvCxnSpPr>
        <p:spPr>
          <a:xfrm>
            <a:off x="2077782" y="344300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46"/>
          <p:cNvCxnSpPr>
            <a:stCxn id="964" idx="4"/>
            <a:endCxn id="967" idx="0"/>
          </p:cNvCxnSpPr>
          <p:nvPr/>
        </p:nvCxnSpPr>
        <p:spPr>
          <a:xfrm flipH="1" rot="10800000">
            <a:off x="2418367" y="399268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46"/>
          <p:cNvCxnSpPr>
            <a:stCxn id="965" idx="4"/>
            <a:endCxn id="967" idx="0"/>
          </p:cNvCxnSpPr>
          <p:nvPr/>
        </p:nvCxnSpPr>
        <p:spPr>
          <a:xfrm>
            <a:off x="2418367" y="371779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46"/>
          <p:cNvCxnSpPr>
            <a:stCxn id="965" idx="4"/>
            <a:endCxn id="968" idx="0"/>
          </p:cNvCxnSpPr>
          <p:nvPr/>
        </p:nvCxnSpPr>
        <p:spPr>
          <a:xfrm flipH="1" rot="10800000">
            <a:off x="2418367" y="362629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46"/>
          <p:cNvCxnSpPr>
            <a:stCxn id="966" idx="4"/>
            <a:endCxn id="968" idx="0"/>
          </p:cNvCxnSpPr>
          <p:nvPr/>
        </p:nvCxnSpPr>
        <p:spPr>
          <a:xfrm>
            <a:off x="2418367" y="353460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6"/>
          <p:cNvCxnSpPr>
            <a:stCxn id="967" idx="4"/>
            <a:endCxn id="969" idx="0"/>
          </p:cNvCxnSpPr>
          <p:nvPr/>
        </p:nvCxnSpPr>
        <p:spPr>
          <a:xfrm flipH="1" rot="10800000">
            <a:off x="2697813" y="390108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6"/>
          <p:cNvCxnSpPr>
            <a:stCxn id="967" idx="4"/>
            <a:endCxn id="970" idx="0"/>
          </p:cNvCxnSpPr>
          <p:nvPr/>
        </p:nvCxnSpPr>
        <p:spPr>
          <a:xfrm flipH="1" rot="10800000">
            <a:off x="2697813" y="371778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6"/>
          <p:cNvCxnSpPr>
            <a:stCxn id="968" idx="4"/>
            <a:endCxn id="969" idx="0"/>
          </p:cNvCxnSpPr>
          <p:nvPr/>
        </p:nvCxnSpPr>
        <p:spPr>
          <a:xfrm>
            <a:off x="2697813" y="362619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p46"/>
          <p:cNvSpPr/>
          <p:nvPr/>
        </p:nvSpPr>
        <p:spPr>
          <a:xfrm rot="-5400000">
            <a:off x="1631644" y="375282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5" name="Google Shape;985;p46"/>
          <p:cNvCxnSpPr>
            <a:stCxn id="984" idx="4"/>
            <a:endCxn id="963" idx="0"/>
          </p:cNvCxnSpPr>
          <p:nvPr/>
        </p:nvCxnSpPr>
        <p:spPr>
          <a:xfrm flipH="1" rot="10800000">
            <a:off x="1744744" y="344307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6"/>
          <p:cNvCxnSpPr>
            <a:stCxn id="984" idx="4"/>
            <a:endCxn id="962" idx="0"/>
          </p:cNvCxnSpPr>
          <p:nvPr/>
        </p:nvCxnSpPr>
        <p:spPr>
          <a:xfrm flipH="1" rot="10800000">
            <a:off x="1744744" y="362607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46"/>
          <p:cNvCxnSpPr>
            <a:stCxn id="984" idx="4"/>
            <a:endCxn id="961" idx="0"/>
          </p:cNvCxnSpPr>
          <p:nvPr/>
        </p:nvCxnSpPr>
        <p:spPr>
          <a:xfrm>
            <a:off x="1744744" y="380937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46"/>
          <p:cNvCxnSpPr>
            <a:stCxn id="984" idx="4"/>
            <a:endCxn id="960" idx="0"/>
          </p:cNvCxnSpPr>
          <p:nvPr/>
        </p:nvCxnSpPr>
        <p:spPr>
          <a:xfrm>
            <a:off x="1744744" y="380937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46"/>
          <p:cNvCxnSpPr>
            <a:stCxn id="984" idx="4"/>
            <a:endCxn id="959" idx="0"/>
          </p:cNvCxnSpPr>
          <p:nvPr/>
        </p:nvCxnSpPr>
        <p:spPr>
          <a:xfrm>
            <a:off x="1744744" y="380937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46"/>
          <p:cNvCxnSpPr>
            <a:endCxn id="984" idx="0"/>
          </p:cNvCxnSpPr>
          <p:nvPr/>
        </p:nvCxnSpPr>
        <p:spPr>
          <a:xfrm>
            <a:off x="1326544" y="380937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46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7"/>
          <p:cNvSpPr txBox="1"/>
          <p:nvPr>
            <p:ph type="title"/>
          </p:nvPr>
        </p:nvSpPr>
        <p:spPr>
          <a:xfrm>
            <a:off x="4890775" y="603900"/>
            <a:ext cx="3713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Think: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7" name="Google Shape;997;p47"/>
          <p:cNvSpPr txBox="1"/>
          <p:nvPr>
            <p:ph idx="1" type="body"/>
          </p:nvPr>
        </p:nvSpPr>
        <p:spPr>
          <a:xfrm>
            <a:off x="5221300" y="1284175"/>
            <a:ext cx="323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Compute </a:t>
            </a:r>
            <a:r>
              <a:rPr b="1" lang="en" sz="2000">
                <a:solidFill>
                  <a:schemeClr val="accent1"/>
                </a:solidFill>
              </a:rPr>
              <a:t>operations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98" name="Google Shape;998;p47"/>
          <p:cNvSpPr/>
          <p:nvPr/>
        </p:nvSpPr>
        <p:spPr>
          <a:xfrm>
            <a:off x="1176700" y="254301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7"/>
          <p:cNvSpPr/>
          <p:nvPr/>
        </p:nvSpPr>
        <p:spPr>
          <a:xfrm rot="-5400000">
            <a:off x="1964682" y="341085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7"/>
          <p:cNvSpPr/>
          <p:nvPr/>
        </p:nvSpPr>
        <p:spPr>
          <a:xfrm rot="-5400000">
            <a:off x="1964682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7"/>
          <p:cNvSpPr/>
          <p:nvPr/>
        </p:nvSpPr>
        <p:spPr>
          <a:xfrm rot="-5400000">
            <a:off x="1964682" y="304446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7"/>
          <p:cNvSpPr/>
          <p:nvPr/>
        </p:nvSpPr>
        <p:spPr>
          <a:xfrm rot="-5400000">
            <a:off x="1964682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7"/>
          <p:cNvSpPr/>
          <p:nvPr/>
        </p:nvSpPr>
        <p:spPr>
          <a:xfrm rot="-5400000">
            <a:off x="1964682" y="267807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7"/>
          <p:cNvSpPr/>
          <p:nvPr/>
        </p:nvSpPr>
        <p:spPr>
          <a:xfrm rot="-5400000">
            <a:off x="2305267" y="331926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7"/>
          <p:cNvSpPr/>
          <p:nvPr/>
        </p:nvSpPr>
        <p:spPr>
          <a:xfrm rot="-5400000">
            <a:off x="2305267" y="295287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7"/>
          <p:cNvSpPr/>
          <p:nvPr/>
        </p:nvSpPr>
        <p:spPr>
          <a:xfrm rot="-5400000">
            <a:off x="2305267" y="276968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7"/>
          <p:cNvSpPr/>
          <p:nvPr/>
        </p:nvSpPr>
        <p:spPr>
          <a:xfrm rot="-5400000">
            <a:off x="2584713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7"/>
          <p:cNvSpPr/>
          <p:nvPr/>
        </p:nvSpPr>
        <p:spPr>
          <a:xfrm rot="-5400000">
            <a:off x="2584713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7"/>
          <p:cNvSpPr/>
          <p:nvPr/>
        </p:nvSpPr>
        <p:spPr>
          <a:xfrm rot="-5400000">
            <a:off x="2864155" y="313606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7"/>
          <p:cNvSpPr/>
          <p:nvPr/>
        </p:nvSpPr>
        <p:spPr>
          <a:xfrm rot="-5400000">
            <a:off x="2864155" y="295287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1" name="Google Shape;1011;p47"/>
          <p:cNvCxnSpPr>
            <a:stCxn id="999" idx="4"/>
            <a:endCxn id="1006" idx="0"/>
          </p:cNvCxnSpPr>
          <p:nvPr/>
        </p:nvCxnSpPr>
        <p:spPr>
          <a:xfrm flipH="1" rot="10800000">
            <a:off x="2077782" y="282630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47"/>
          <p:cNvCxnSpPr>
            <a:stCxn id="1000" idx="4"/>
            <a:endCxn id="1004" idx="0"/>
          </p:cNvCxnSpPr>
          <p:nvPr/>
        </p:nvCxnSpPr>
        <p:spPr>
          <a:xfrm>
            <a:off x="2077782" y="328420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47"/>
          <p:cNvCxnSpPr>
            <a:stCxn id="1001" idx="4"/>
            <a:endCxn id="1005" idx="0"/>
          </p:cNvCxnSpPr>
          <p:nvPr/>
        </p:nvCxnSpPr>
        <p:spPr>
          <a:xfrm flipH="1" rot="10800000">
            <a:off x="2077782" y="3009516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47"/>
          <p:cNvCxnSpPr>
            <a:stCxn id="1002" idx="4"/>
            <a:endCxn id="1004" idx="0"/>
          </p:cNvCxnSpPr>
          <p:nvPr/>
        </p:nvCxnSpPr>
        <p:spPr>
          <a:xfrm>
            <a:off x="2077782" y="291782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47"/>
          <p:cNvCxnSpPr>
            <a:stCxn id="1002" idx="4"/>
            <a:endCxn id="1006" idx="0"/>
          </p:cNvCxnSpPr>
          <p:nvPr/>
        </p:nvCxnSpPr>
        <p:spPr>
          <a:xfrm flipH="1" rot="10800000">
            <a:off x="2077782" y="282632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47"/>
          <p:cNvCxnSpPr>
            <a:stCxn id="1003" idx="4"/>
            <a:endCxn id="1005" idx="0"/>
          </p:cNvCxnSpPr>
          <p:nvPr/>
        </p:nvCxnSpPr>
        <p:spPr>
          <a:xfrm>
            <a:off x="2077782" y="2734629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47"/>
          <p:cNvCxnSpPr>
            <a:stCxn id="1004" idx="4"/>
            <a:endCxn id="1007" idx="0"/>
          </p:cNvCxnSpPr>
          <p:nvPr/>
        </p:nvCxnSpPr>
        <p:spPr>
          <a:xfrm flipH="1" rot="10800000">
            <a:off x="2418367" y="328431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47"/>
          <p:cNvCxnSpPr>
            <a:stCxn id="1005" idx="4"/>
            <a:endCxn id="1007" idx="0"/>
          </p:cNvCxnSpPr>
          <p:nvPr/>
        </p:nvCxnSpPr>
        <p:spPr>
          <a:xfrm>
            <a:off x="2418367" y="300942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7"/>
          <p:cNvCxnSpPr>
            <a:stCxn id="1005" idx="4"/>
            <a:endCxn id="1008" idx="0"/>
          </p:cNvCxnSpPr>
          <p:nvPr/>
        </p:nvCxnSpPr>
        <p:spPr>
          <a:xfrm flipH="1" rot="10800000">
            <a:off x="2418367" y="291792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7"/>
          <p:cNvCxnSpPr>
            <a:stCxn id="1006" idx="4"/>
            <a:endCxn id="1008" idx="0"/>
          </p:cNvCxnSpPr>
          <p:nvPr/>
        </p:nvCxnSpPr>
        <p:spPr>
          <a:xfrm>
            <a:off x="2418367" y="282623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47"/>
          <p:cNvCxnSpPr>
            <a:stCxn id="1007" idx="4"/>
            <a:endCxn id="1009" idx="0"/>
          </p:cNvCxnSpPr>
          <p:nvPr/>
        </p:nvCxnSpPr>
        <p:spPr>
          <a:xfrm flipH="1" rot="10800000">
            <a:off x="2697813" y="319270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47"/>
          <p:cNvCxnSpPr>
            <a:stCxn id="1007" idx="4"/>
            <a:endCxn id="1010" idx="0"/>
          </p:cNvCxnSpPr>
          <p:nvPr/>
        </p:nvCxnSpPr>
        <p:spPr>
          <a:xfrm flipH="1" rot="10800000">
            <a:off x="2697813" y="300940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47"/>
          <p:cNvCxnSpPr>
            <a:stCxn id="1008" idx="4"/>
            <a:endCxn id="1009" idx="0"/>
          </p:cNvCxnSpPr>
          <p:nvPr/>
        </p:nvCxnSpPr>
        <p:spPr>
          <a:xfrm>
            <a:off x="2697813" y="291782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47"/>
          <p:cNvSpPr/>
          <p:nvPr/>
        </p:nvSpPr>
        <p:spPr>
          <a:xfrm rot="-5400000">
            <a:off x="1631644" y="304445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5" name="Google Shape;1025;p47"/>
          <p:cNvCxnSpPr>
            <a:stCxn id="1024" idx="4"/>
            <a:endCxn id="1003" idx="0"/>
          </p:cNvCxnSpPr>
          <p:nvPr/>
        </p:nvCxnSpPr>
        <p:spPr>
          <a:xfrm flipH="1" rot="10800000">
            <a:off x="1744744" y="27347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47"/>
          <p:cNvCxnSpPr>
            <a:stCxn id="1024" idx="4"/>
            <a:endCxn id="1002" idx="0"/>
          </p:cNvCxnSpPr>
          <p:nvPr/>
        </p:nvCxnSpPr>
        <p:spPr>
          <a:xfrm flipH="1" rot="10800000">
            <a:off x="1744744" y="29177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47"/>
          <p:cNvCxnSpPr>
            <a:stCxn id="1024" idx="4"/>
            <a:endCxn id="1001" idx="0"/>
          </p:cNvCxnSpPr>
          <p:nvPr/>
        </p:nvCxnSpPr>
        <p:spPr>
          <a:xfrm>
            <a:off x="1744744" y="310100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47"/>
          <p:cNvCxnSpPr>
            <a:stCxn id="1024" idx="4"/>
            <a:endCxn id="1000" idx="0"/>
          </p:cNvCxnSpPr>
          <p:nvPr/>
        </p:nvCxnSpPr>
        <p:spPr>
          <a:xfrm>
            <a:off x="1744744" y="31010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47"/>
          <p:cNvCxnSpPr>
            <a:stCxn id="1024" idx="4"/>
            <a:endCxn id="999" idx="0"/>
          </p:cNvCxnSpPr>
          <p:nvPr/>
        </p:nvCxnSpPr>
        <p:spPr>
          <a:xfrm>
            <a:off x="1744744" y="31010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47"/>
          <p:cNvCxnSpPr>
            <a:endCxn id="1024" idx="0"/>
          </p:cNvCxnSpPr>
          <p:nvPr/>
        </p:nvCxnSpPr>
        <p:spPr>
          <a:xfrm>
            <a:off x="1326544" y="310100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1" name="Google Shape;1031;p47"/>
          <p:cNvSpPr txBox="1"/>
          <p:nvPr>
            <p:ph type="title"/>
          </p:nvPr>
        </p:nvSpPr>
        <p:spPr>
          <a:xfrm>
            <a:off x="344500" y="603900"/>
            <a:ext cx="38646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How</a:t>
            </a:r>
            <a:r>
              <a:rPr lang="en">
                <a:solidFill>
                  <a:schemeClr val="dk1"/>
                </a:solidFill>
              </a:rPr>
              <a:t> do we engineer a </a:t>
            </a: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>
                <a:solidFill>
                  <a:schemeClr val="dk1"/>
                </a:solidFill>
              </a:rPr>
              <a:t> vision network?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/>
          <p:nvPr>
            <p:ph type="title"/>
          </p:nvPr>
        </p:nvSpPr>
        <p:spPr>
          <a:xfrm>
            <a:off x="4890775" y="603900"/>
            <a:ext cx="3713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Think: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37" name="Google Shape;1037;p48"/>
          <p:cNvSpPr txBox="1"/>
          <p:nvPr>
            <p:ph idx="1" type="body"/>
          </p:nvPr>
        </p:nvSpPr>
        <p:spPr>
          <a:xfrm>
            <a:off x="5221300" y="1284175"/>
            <a:ext cx="323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Compute </a:t>
            </a:r>
            <a:r>
              <a:rPr b="1" lang="en" sz="2000">
                <a:solidFill>
                  <a:schemeClr val="dk1"/>
                </a:solidFill>
              </a:rPr>
              <a:t>operations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Operator </a:t>
            </a:r>
            <a:r>
              <a:rPr b="1" lang="en" sz="2000">
                <a:solidFill>
                  <a:schemeClr val="accent3"/>
                </a:solidFill>
              </a:rPr>
              <a:t>n</a:t>
            </a:r>
            <a:r>
              <a:rPr b="1" lang="en" sz="2000">
                <a:solidFill>
                  <a:schemeClr val="accent3"/>
                </a:solidFill>
              </a:rPr>
              <a:t>umerics</a:t>
            </a:r>
            <a:endParaRPr b="1" sz="2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38" name="Google Shape;1038;p48"/>
          <p:cNvSpPr/>
          <p:nvPr/>
        </p:nvSpPr>
        <p:spPr>
          <a:xfrm>
            <a:off x="1176700" y="254301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8"/>
          <p:cNvSpPr/>
          <p:nvPr/>
        </p:nvSpPr>
        <p:spPr>
          <a:xfrm rot="-5400000">
            <a:off x="1964682" y="341085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8"/>
          <p:cNvSpPr/>
          <p:nvPr/>
        </p:nvSpPr>
        <p:spPr>
          <a:xfrm rot="-5400000">
            <a:off x="1964682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48"/>
          <p:cNvSpPr/>
          <p:nvPr/>
        </p:nvSpPr>
        <p:spPr>
          <a:xfrm rot="-5400000">
            <a:off x="1964682" y="304446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48"/>
          <p:cNvSpPr/>
          <p:nvPr/>
        </p:nvSpPr>
        <p:spPr>
          <a:xfrm rot="-5400000">
            <a:off x="1964682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8"/>
          <p:cNvSpPr/>
          <p:nvPr/>
        </p:nvSpPr>
        <p:spPr>
          <a:xfrm rot="-5400000">
            <a:off x="1964682" y="267807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8"/>
          <p:cNvSpPr/>
          <p:nvPr/>
        </p:nvSpPr>
        <p:spPr>
          <a:xfrm rot="-5400000">
            <a:off x="2305267" y="331926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8"/>
          <p:cNvSpPr/>
          <p:nvPr/>
        </p:nvSpPr>
        <p:spPr>
          <a:xfrm rot="-5400000">
            <a:off x="2305267" y="295287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8"/>
          <p:cNvSpPr/>
          <p:nvPr/>
        </p:nvSpPr>
        <p:spPr>
          <a:xfrm rot="-5400000">
            <a:off x="2305267" y="276968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8"/>
          <p:cNvSpPr/>
          <p:nvPr/>
        </p:nvSpPr>
        <p:spPr>
          <a:xfrm rot="-5400000">
            <a:off x="2584713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8"/>
          <p:cNvSpPr/>
          <p:nvPr/>
        </p:nvSpPr>
        <p:spPr>
          <a:xfrm rot="-5400000">
            <a:off x="2584713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8"/>
          <p:cNvSpPr/>
          <p:nvPr/>
        </p:nvSpPr>
        <p:spPr>
          <a:xfrm rot="-5400000">
            <a:off x="2864155" y="313606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8"/>
          <p:cNvSpPr/>
          <p:nvPr/>
        </p:nvSpPr>
        <p:spPr>
          <a:xfrm rot="-5400000">
            <a:off x="2864155" y="295287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1" name="Google Shape;1051;p48"/>
          <p:cNvCxnSpPr>
            <a:stCxn id="1039" idx="4"/>
            <a:endCxn id="1046" idx="0"/>
          </p:cNvCxnSpPr>
          <p:nvPr/>
        </p:nvCxnSpPr>
        <p:spPr>
          <a:xfrm flipH="1" rot="10800000">
            <a:off x="2077782" y="282630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48"/>
          <p:cNvCxnSpPr>
            <a:stCxn id="1040" idx="4"/>
            <a:endCxn id="1044" idx="0"/>
          </p:cNvCxnSpPr>
          <p:nvPr/>
        </p:nvCxnSpPr>
        <p:spPr>
          <a:xfrm>
            <a:off x="2077782" y="328420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48"/>
          <p:cNvCxnSpPr>
            <a:stCxn id="1041" idx="4"/>
            <a:endCxn id="1045" idx="0"/>
          </p:cNvCxnSpPr>
          <p:nvPr/>
        </p:nvCxnSpPr>
        <p:spPr>
          <a:xfrm flipH="1" rot="10800000">
            <a:off x="2077782" y="3009516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48"/>
          <p:cNvCxnSpPr>
            <a:stCxn id="1042" idx="4"/>
            <a:endCxn id="1044" idx="0"/>
          </p:cNvCxnSpPr>
          <p:nvPr/>
        </p:nvCxnSpPr>
        <p:spPr>
          <a:xfrm>
            <a:off x="2077782" y="291782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48"/>
          <p:cNvCxnSpPr>
            <a:stCxn id="1042" idx="4"/>
            <a:endCxn id="1046" idx="0"/>
          </p:cNvCxnSpPr>
          <p:nvPr/>
        </p:nvCxnSpPr>
        <p:spPr>
          <a:xfrm flipH="1" rot="10800000">
            <a:off x="2077782" y="282632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48"/>
          <p:cNvCxnSpPr>
            <a:stCxn id="1043" idx="4"/>
            <a:endCxn id="1045" idx="0"/>
          </p:cNvCxnSpPr>
          <p:nvPr/>
        </p:nvCxnSpPr>
        <p:spPr>
          <a:xfrm>
            <a:off x="2077782" y="2734629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48"/>
          <p:cNvCxnSpPr>
            <a:stCxn id="1044" idx="4"/>
            <a:endCxn id="1047" idx="0"/>
          </p:cNvCxnSpPr>
          <p:nvPr/>
        </p:nvCxnSpPr>
        <p:spPr>
          <a:xfrm flipH="1" rot="10800000">
            <a:off x="2418367" y="328431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48"/>
          <p:cNvCxnSpPr>
            <a:stCxn id="1045" idx="4"/>
            <a:endCxn id="1047" idx="0"/>
          </p:cNvCxnSpPr>
          <p:nvPr/>
        </p:nvCxnSpPr>
        <p:spPr>
          <a:xfrm>
            <a:off x="2418367" y="300942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48"/>
          <p:cNvCxnSpPr>
            <a:stCxn id="1045" idx="4"/>
            <a:endCxn id="1048" idx="0"/>
          </p:cNvCxnSpPr>
          <p:nvPr/>
        </p:nvCxnSpPr>
        <p:spPr>
          <a:xfrm flipH="1" rot="10800000">
            <a:off x="2418367" y="291792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48"/>
          <p:cNvCxnSpPr>
            <a:stCxn id="1046" idx="4"/>
            <a:endCxn id="1048" idx="0"/>
          </p:cNvCxnSpPr>
          <p:nvPr/>
        </p:nvCxnSpPr>
        <p:spPr>
          <a:xfrm>
            <a:off x="2418367" y="282623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48"/>
          <p:cNvCxnSpPr>
            <a:stCxn id="1047" idx="4"/>
            <a:endCxn id="1049" idx="0"/>
          </p:cNvCxnSpPr>
          <p:nvPr/>
        </p:nvCxnSpPr>
        <p:spPr>
          <a:xfrm flipH="1" rot="10800000">
            <a:off x="2697813" y="319270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48"/>
          <p:cNvCxnSpPr>
            <a:stCxn id="1047" idx="4"/>
            <a:endCxn id="1050" idx="0"/>
          </p:cNvCxnSpPr>
          <p:nvPr/>
        </p:nvCxnSpPr>
        <p:spPr>
          <a:xfrm flipH="1" rot="10800000">
            <a:off x="2697813" y="300940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48"/>
          <p:cNvCxnSpPr>
            <a:stCxn id="1048" idx="4"/>
            <a:endCxn id="1049" idx="0"/>
          </p:cNvCxnSpPr>
          <p:nvPr/>
        </p:nvCxnSpPr>
        <p:spPr>
          <a:xfrm>
            <a:off x="2697813" y="291782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4" name="Google Shape;1064;p48"/>
          <p:cNvSpPr/>
          <p:nvPr/>
        </p:nvSpPr>
        <p:spPr>
          <a:xfrm rot="-5400000">
            <a:off x="1631644" y="304445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5" name="Google Shape;1065;p48"/>
          <p:cNvCxnSpPr>
            <a:stCxn id="1064" idx="4"/>
            <a:endCxn id="1043" idx="0"/>
          </p:cNvCxnSpPr>
          <p:nvPr/>
        </p:nvCxnSpPr>
        <p:spPr>
          <a:xfrm flipH="1" rot="10800000">
            <a:off x="1744744" y="27347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48"/>
          <p:cNvCxnSpPr>
            <a:stCxn id="1064" idx="4"/>
            <a:endCxn id="1042" idx="0"/>
          </p:cNvCxnSpPr>
          <p:nvPr/>
        </p:nvCxnSpPr>
        <p:spPr>
          <a:xfrm flipH="1" rot="10800000">
            <a:off x="1744744" y="29177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48"/>
          <p:cNvCxnSpPr>
            <a:stCxn id="1064" idx="4"/>
            <a:endCxn id="1041" idx="0"/>
          </p:cNvCxnSpPr>
          <p:nvPr/>
        </p:nvCxnSpPr>
        <p:spPr>
          <a:xfrm>
            <a:off x="1744744" y="310100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48"/>
          <p:cNvCxnSpPr>
            <a:stCxn id="1064" idx="4"/>
            <a:endCxn id="1040" idx="0"/>
          </p:cNvCxnSpPr>
          <p:nvPr/>
        </p:nvCxnSpPr>
        <p:spPr>
          <a:xfrm>
            <a:off x="1744744" y="31010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48"/>
          <p:cNvCxnSpPr>
            <a:stCxn id="1064" idx="4"/>
            <a:endCxn id="1039" idx="0"/>
          </p:cNvCxnSpPr>
          <p:nvPr/>
        </p:nvCxnSpPr>
        <p:spPr>
          <a:xfrm>
            <a:off x="1744744" y="31010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48"/>
          <p:cNvCxnSpPr>
            <a:endCxn id="1064" idx="0"/>
          </p:cNvCxnSpPr>
          <p:nvPr/>
        </p:nvCxnSpPr>
        <p:spPr>
          <a:xfrm>
            <a:off x="1326544" y="310100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1" name="Google Shape;1071;p48"/>
          <p:cNvSpPr txBox="1"/>
          <p:nvPr>
            <p:ph type="title"/>
          </p:nvPr>
        </p:nvSpPr>
        <p:spPr>
          <a:xfrm>
            <a:off x="344500" y="603900"/>
            <a:ext cx="38646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How</a:t>
            </a:r>
            <a:r>
              <a:rPr lang="en">
                <a:solidFill>
                  <a:schemeClr val="dk1"/>
                </a:solidFill>
              </a:rPr>
              <a:t> do we engineer a </a:t>
            </a: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>
                <a:solidFill>
                  <a:schemeClr val="dk1"/>
                </a:solidFill>
              </a:rPr>
              <a:t> vision network?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9"/>
          <p:cNvSpPr txBox="1"/>
          <p:nvPr>
            <p:ph type="title"/>
          </p:nvPr>
        </p:nvSpPr>
        <p:spPr>
          <a:xfrm>
            <a:off x="4890775" y="603900"/>
            <a:ext cx="3713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Think: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77" name="Google Shape;1077;p49"/>
          <p:cNvSpPr txBox="1"/>
          <p:nvPr>
            <p:ph idx="1" type="body"/>
          </p:nvPr>
        </p:nvSpPr>
        <p:spPr>
          <a:xfrm>
            <a:off x="5221300" y="1284175"/>
            <a:ext cx="323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Compute </a:t>
            </a:r>
            <a:r>
              <a:rPr b="1" lang="en" sz="2000">
                <a:solidFill>
                  <a:schemeClr val="dk1"/>
                </a:solidFill>
              </a:rPr>
              <a:t>operations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Operator </a:t>
            </a:r>
            <a:r>
              <a:rPr b="1" lang="en" sz="2000">
                <a:solidFill>
                  <a:schemeClr val="dk1"/>
                </a:solidFill>
              </a:rPr>
              <a:t>n</a:t>
            </a:r>
            <a:r>
              <a:rPr b="1" lang="en" sz="2000">
                <a:solidFill>
                  <a:schemeClr val="dk1"/>
                </a:solidFill>
              </a:rPr>
              <a:t>umerics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accent4"/>
                </a:solidFill>
              </a:rPr>
              <a:t>Compression</a:t>
            </a:r>
            <a:r>
              <a:rPr lang="en" sz="2000">
                <a:solidFill>
                  <a:schemeClr val="dk1"/>
                </a:solidFill>
              </a:rPr>
              <a:t> methods (e.g., pruning, quantization)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78" name="Google Shape;1078;p49"/>
          <p:cNvSpPr/>
          <p:nvPr/>
        </p:nvSpPr>
        <p:spPr>
          <a:xfrm>
            <a:off x="1176700" y="2543015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9"/>
          <p:cNvSpPr/>
          <p:nvPr/>
        </p:nvSpPr>
        <p:spPr>
          <a:xfrm rot="-5400000">
            <a:off x="1964682" y="341085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9"/>
          <p:cNvSpPr/>
          <p:nvPr/>
        </p:nvSpPr>
        <p:spPr>
          <a:xfrm rot="-5400000">
            <a:off x="1964682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9"/>
          <p:cNvSpPr/>
          <p:nvPr/>
        </p:nvSpPr>
        <p:spPr>
          <a:xfrm rot="-5400000">
            <a:off x="1964682" y="304446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49"/>
          <p:cNvSpPr/>
          <p:nvPr/>
        </p:nvSpPr>
        <p:spPr>
          <a:xfrm rot="-5400000">
            <a:off x="1964682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9"/>
          <p:cNvSpPr/>
          <p:nvPr/>
        </p:nvSpPr>
        <p:spPr>
          <a:xfrm rot="-5400000">
            <a:off x="1964682" y="267807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9"/>
          <p:cNvSpPr/>
          <p:nvPr/>
        </p:nvSpPr>
        <p:spPr>
          <a:xfrm rot="-5400000">
            <a:off x="2305267" y="331926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9"/>
          <p:cNvSpPr/>
          <p:nvPr/>
        </p:nvSpPr>
        <p:spPr>
          <a:xfrm rot="-5400000">
            <a:off x="2305267" y="295287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9"/>
          <p:cNvSpPr/>
          <p:nvPr/>
        </p:nvSpPr>
        <p:spPr>
          <a:xfrm rot="-5400000">
            <a:off x="2305267" y="2769683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9"/>
          <p:cNvSpPr/>
          <p:nvPr/>
        </p:nvSpPr>
        <p:spPr>
          <a:xfrm rot="-5400000">
            <a:off x="2584713" y="322765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9"/>
          <p:cNvSpPr/>
          <p:nvPr/>
        </p:nvSpPr>
        <p:spPr>
          <a:xfrm rot="-5400000">
            <a:off x="2584713" y="2861272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9"/>
          <p:cNvSpPr/>
          <p:nvPr/>
        </p:nvSpPr>
        <p:spPr>
          <a:xfrm rot="-5400000">
            <a:off x="2864155" y="313606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9"/>
          <p:cNvSpPr/>
          <p:nvPr/>
        </p:nvSpPr>
        <p:spPr>
          <a:xfrm rot="-5400000">
            <a:off x="2864155" y="295287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1" name="Google Shape;1091;p49"/>
          <p:cNvCxnSpPr>
            <a:stCxn id="1079" idx="4"/>
            <a:endCxn id="1086" idx="0"/>
          </p:cNvCxnSpPr>
          <p:nvPr/>
        </p:nvCxnSpPr>
        <p:spPr>
          <a:xfrm flipH="1" rot="10800000">
            <a:off x="2077782" y="2826302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49"/>
          <p:cNvCxnSpPr>
            <a:stCxn id="1080" idx="4"/>
            <a:endCxn id="1084" idx="0"/>
          </p:cNvCxnSpPr>
          <p:nvPr/>
        </p:nvCxnSpPr>
        <p:spPr>
          <a:xfrm>
            <a:off x="2077782" y="3284209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49"/>
          <p:cNvCxnSpPr>
            <a:stCxn id="1081" idx="4"/>
            <a:endCxn id="1085" idx="0"/>
          </p:cNvCxnSpPr>
          <p:nvPr/>
        </p:nvCxnSpPr>
        <p:spPr>
          <a:xfrm flipH="1" rot="10800000">
            <a:off x="2077782" y="3009516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49"/>
          <p:cNvCxnSpPr>
            <a:stCxn id="1082" idx="4"/>
            <a:endCxn id="1084" idx="0"/>
          </p:cNvCxnSpPr>
          <p:nvPr/>
        </p:nvCxnSpPr>
        <p:spPr>
          <a:xfrm>
            <a:off x="2077782" y="2917822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49"/>
          <p:cNvCxnSpPr>
            <a:stCxn id="1082" idx="4"/>
            <a:endCxn id="1086" idx="0"/>
          </p:cNvCxnSpPr>
          <p:nvPr/>
        </p:nvCxnSpPr>
        <p:spPr>
          <a:xfrm flipH="1" rot="10800000">
            <a:off x="2077782" y="2826322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49"/>
          <p:cNvCxnSpPr>
            <a:stCxn id="1083" idx="4"/>
            <a:endCxn id="1085" idx="0"/>
          </p:cNvCxnSpPr>
          <p:nvPr/>
        </p:nvCxnSpPr>
        <p:spPr>
          <a:xfrm>
            <a:off x="2077782" y="2734629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49"/>
          <p:cNvCxnSpPr>
            <a:stCxn id="1084" idx="4"/>
            <a:endCxn id="1087" idx="0"/>
          </p:cNvCxnSpPr>
          <p:nvPr/>
        </p:nvCxnSpPr>
        <p:spPr>
          <a:xfrm flipH="1" rot="10800000">
            <a:off x="2418367" y="328431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49"/>
          <p:cNvCxnSpPr>
            <a:stCxn id="1085" idx="4"/>
            <a:endCxn id="1087" idx="0"/>
          </p:cNvCxnSpPr>
          <p:nvPr/>
        </p:nvCxnSpPr>
        <p:spPr>
          <a:xfrm>
            <a:off x="2418367" y="3009426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49"/>
          <p:cNvCxnSpPr>
            <a:stCxn id="1085" idx="4"/>
            <a:endCxn id="1088" idx="0"/>
          </p:cNvCxnSpPr>
          <p:nvPr/>
        </p:nvCxnSpPr>
        <p:spPr>
          <a:xfrm flipH="1" rot="10800000">
            <a:off x="2418367" y="291792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49"/>
          <p:cNvCxnSpPr>
            <a:stCxn id="1086" idx="4"/>
            <a:endCxn id="1088" idx="0"/>
          </p:cNvCxnSpPr>
          <p:nvPr/>
        </p:nvCxnSpPr>
        <p:spPr>
          <a:xfrm>
            <a:off x="2418367" y="2826233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49"/>
          <p:cNvCxnSpPr>
            <a:stCxn id="1087" idx="4"/>
            <a:endCxn id="1089" idx="0"/>
          </p:cNvCxnSpPr>
          <p:nvPr/>
        </p:nvCxnSpPr>
        <p:spPr>
          <a:xfrm flipH="1" rot="10800000">
            <a:off x="2697813" y="319270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49"/>
          <p:cNvCxnSpPr>
            <a:stCxn id="1087" idx="4"/>
            <a:endCxn id="1090" idx="0"/>
          </p:cNvCxnSpPr>
          <p:nvPr/>
        </p:nvCxnSpPr>
        <p:spPr>
          <a:xfrm flipH="1" rot="10800000">
            <a:off x="2697813" y="300940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49"/>
          <p:cNvCxnSpPr>
            <a:stCxn id="1088" idx="4"/>
            <a:endCxn id="1089" idx="0"/>
          </p:cNvCxnSpPr>
          <p:nvPr/>
        </p:nvCxnSpPr>
        <p:spPr>
          <a:xfrm>
            <a:off x="2697813" y="2917822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49"/>
          <p:cNvSpPr/>
          <p:nvPr/>
        </p:nvSpPr>
        <p:spPr>
          <a:xfrm rot="-5400000">
            <a:off x="1631644" y="304445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5" name="Google Shape;1105;p49"/>
          <p:cNvCxnSpPr>
            <a:stCxn id="1104" idx="4"/>
            <a:endCxn id="1083" idx="0"/>
          </p:cNvCxnSpPr>
          <p:nvPr/>
        </p:nvCxnSpPr>
        <p:spPr>
          <a:xfrm flipH="1" rot="10800000">
            <a:off x="1744744" y="27347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49"/>
          <p:cNvCxnSpPr>
            <a:stCxn id="1104" idx="4"/>
            <a:endCxn id="1082" idx="0"/>
          </p:cNvCxnSpPr>
          <p:nvPr/>
        </p:nvCxnSpPr>
        <p:spPr>
          <a:xfrm flipH="1" rot="10800000">
            <a:off x="1744744" y="29177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49"/>
          <p:cNvCxnSpPr>
            <a:stCxn id="1104" idx="4"/>
            <a:endCxn id="1081" idx="0"/>
          </p:cNvCxnSpPr>
          <p:nvPr/>
        </p:nvCxnSpPr>
        <p:spPr>
          <a:xfrm>
            <a:off x="1744744" y="3101005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49"/>
          <p:cNvCxnSpPr>
            <a:stCxn id="1104" idx="4"/>
            <a:endCxn id="1080" idx="0"/>
          </p:cNvCxnSpPr>
          <p:nvPr/>
        </p:nvCxnSpPr>
        <p:spPr>
          <a:xfrm>
            <a:off x="1744744" y="3101005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49"/>
          <p:cNvCxnSpPr>
            <a:stCxn id="1104" idx="4"/>
            <a:endCxn id="1079" idx="0"/>
          </p:cNvCxnSpPr>
          <p:nvPr/>
        </p:nvCxnSpPr>
        <p:spPr>
          <a:xfrm>
            <a:off x="1744744" y="3101005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49"/>
          <p:cNvCxnSpPr>
            <a:endCxn id="1104" idx="0"/>
          </p:cNvCxnSpPr>
          <p:nvPr/>
        </p:nvCxnSpPr>
        <p:spPr>
          <a:xfrm>
            <a:off x="1326544" y="3101005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1" name="Google Shape;1111;p49"/>
          <p:cNvSpPr txBox="1"/>
          <p:nvPr>
            <p:ph type="title"/>
          </p:nvPr>
        </p:nvSpPr>
        <p:spPr>
          <a:xfrm>
            <a:off x="344500" y="603900"/>
            <a:ext cx="38646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How</a:t>
            </a:r>
            <a:r>
              <a:rPr lang="en">
                <a:solidFill>
                  <a:schemeClr val="dk1"/>
                </a:solidFill>
              </a:rPr>
              <a:t> do we engineer a </a:t>
            </a: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>
                <a:solidFill>
                  <a:schemeClr val="dk1"/>
                </a:solidFill>
              </a:rPr>
              <a:t> vision network?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/>
              <a:t> Application Areas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60240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62476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Industry</a:t>
            </a:r>
            <a:endParaRPr b="1" sz="200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75" y="2400552"/>
            <a:ext cx="837850" cy="65474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00">
                <a:alpha val="15000"/>
              </a:srgbClr>
            </a:outerShdw>
          </a:effectLst>
        </p:spPr>
      </p:pic>
      <p:sp>
        <p:nvSpPr>
          <p:cNvPr id="162" name="Google Shape;162;p23"/>
          <p:cNvSpPr/>
          <p:nvPr/>
        </p:nvSpPr>
        <p:spPr>
          <a:xfrm>
            <a:off x="36834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39070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Office</a:t>
            </a:r>
            <a:endParaRPr b="1" sz="2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3428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5664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b="1" sz="2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604" y="2308088"/>
            <a:ext cx="837851" cy="839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10000"/>
              </a:srgbClr>
            </a:outerShdw>
          </a:effectLst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005" y="2299143"/>
            <a:ext cx="887377" cy="8575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0"/>
          <p:cNvSpPr/>
          <p:nvPr/>
        </p:nvSpPr>
        <p:spPr>
          <a:xfrm>
            <a:off x="813075" y="2394750"/>
            <a:ext cx="13842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50"/>
          <p:cNvPicPr preferRelativeResize="0"/>
          <p:nvPr/>
        </p:nvPicPr>
        <p:blipFill rotWithShape="1">
          <a:blip r:embed="rId3">
            <a:alphaModFix/>
          </a:blip>
          <a:srcRect b="11382" l="15951" r="17915" t="13435"/>
          <a:stretch/>
        </p:blipFill>
        <p:spPr>
          <a:xfrm>
            <a:off x="993628" y="2527822"/>
            <a:ext cx="1023075" cy="9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50"/>
          <p:cNvSpPr/>
          <p:nvPr/>
        </p:nvSpPr>
        <p:spPr>
          <a:xfrm>
            <a:off x="811950" y="844875"/>
            <a:ext cx="7520100" cy="823500"/>
          </a:xfrm>
          <a:prstGeom prst="stripedRightArrow">
            <a:avLst>
              <a:gd fmla="val 50582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9525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What is the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end-to-end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workflow?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9" name="Google Shape;1119;p50"/>
          <p:cNvSpPr/>
          <p:nvPr/>
        </p:nvSpPr>
        <p:spPr>
          <a:xfrm>
            <a:off x="6302250" y="2394738"/>
            <a:ext cx="2029800" cy="111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50"/>
          <p:cNvSpPr/>
          <p:nvPr/>
        </p:nvSpPr>
        <p:spPr>
          <a:xfrm rot="-5400000">
            <a:off x="7090232" y="326257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0"/>
          <p:cNvSpPr/>
          <p:nvPr/>
        </p:nvSpPr>
        <p:spPr>
          <a:xfrm rot="-5400000">
            <a:off x="7090232" y="3079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0"/>
          <p:cNvSpPr/>
          <p:nvPr/>
        </p:nvSpPr>
        <p:spPr>
          <a:xfrm rot="-5400000">
            <a:off x="7090232" y="2896188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0"/>
          <p:cNvSpPr/>
          <p:nvPr/>
        </p:nvSpPr>
        <p:spPr>
          <a:xfrm rot="-5400000">
            <a:off x="7090232" y="2712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50"/>
          <p:cNvSpPr/>
          <p:nvPr/>
        </p:nvSpPr>
        <p:spPr>
          <a:xfrm rot="-5400000">
            <a:off x="7090232" y="252980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50"/>
          <p:cNvSpPr/>
          <p:nvPr/>
        </p:nvSpPr>
        <p:spPr>
          <a:xfrm rot="-5400000">
            <a:off x="7430817" y="317098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0"/>
          <p:cNvSpPr/>
          <p:nvPr/>
        </p:nvSpPr>
        <p:spPr>
          <a:xfrm rot="-5400000">
            <a:off x="7430817" y="280459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50"/>
          <p:cNvSpPr/>
          <p:nvPr/>
        </p:nvSpPr>
        <p:spPr>
          <a:xfrm rot="-5400000">
            <a:off x="7430817" y="2621405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0"/>
          <p:cNvSpPr/>
          <p:nvPr/>
        </p:nvSpPr>
        <p:spPr>
          <a:xfrm rot="-5400000">
            <a:off x="7710263" y="3079381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50"/>
          <p:cNvSpPr/>
          <p:nvPr/>
        </p:nvSpPr>
        <p:spPr>
          <a:xfrm rot="-5400000">
            <a:off x="7710263" y="2712994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0"/>
          <p:cNvSpPr/>
          <p:nvPr/>
        </p:nvSpPr>
        <p:spPr>
          <a:xfrm rot="-5400000">
            <a:off x="7989705" y="2987789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50"/>
          <p:cNvSpPr/>
          <p:nvPr/>
        </p:nvSpPr>
        <p:spPr>
          <a:xfrm rot="-5400000">
            <a:off x="7989705" y="2804596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2" name="Google Shape;1132;p50"/>
          <p:cNvCxnSpPr>
            <a:stCxn id="1120" idx="4"/>
            <a:endCxn id="1127" idx="0"/>
          </p:cNvCxnSpPr>
          <p:nvPr/>
        </p:nvCxnSpPr>
        <p:spPr>
          <a:xfrm flipH="1" rot="10800000">
            <a:off x="7203332" y="2678025"/>
            <a:ext cx="227400" cy="641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50"/>
          <p:cNvCxnSpPr>
            <a:stCxn id="1121" idx="4"/>
            <a:endCxn id="1125" idx="0"/>
          </p:cNvCxnSpPr>
          <p:nvPr/>
        </p:nvCxnSpPr>
        <p:spPr>
          <a:xfrm>
            <a:off x="7203332" y="3135931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50"/>
          <p:cNvCxnSpPr>
            <a:stCxn id="1122" idx="4"/>
            <a:endCxn id="1126" idx="0"/>
          </p:cNvCxnSpPr>
          <p:nvPr/>
        </p:nvCxnSpPr>
        <p:spPr>
          <a:xfrm flipH="1" rot="10800000">
            <a:off x="7203332" y="2861238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50"/>
          <p:cNvCxnSpPr>
            <a:stCxn id="1123" idx="4"/>
            <a:endCxn id="1125" idx="0"/>
          </p:cNvCxnSpPr>
          <p:nvPr/>
        </p:nvCxnSpPr>
        <p:spPr>
          <a:xfrm>
            <a:off x="7203332" y="2769544"/>
            <a:ext cx="227400" cy="458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50"/>
          <p:cNvCxnSpPr>
            <a:stCxn id="1123" idx="4"/>
            <a:endCxn id="1127" idx="0"/>
          </p:cNvCxnSpPr>
          <p:nvPr/>
        </p:nvCxnSpPr>
        <p:spPr>
          <a:xfrm flipH="1" rot="10800000">
            <a:off x="7203332" y="2678044"/>
            <a:ext cx="2274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50"/>
          <p:cNvCxnSpPr>
            <a:stCxn id="1124" idx="4"/>
            <a:endCxn id="1126" idx="0"/>
          </p:cNvCxnSpPr>
          <p:nvPr/>
        </p:nvCxnSpPr>
        <p:spPr>
          <a:xfrm>
            <a:off x="7203332" y="2586351"/>
            <a:ext cx="2274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50"/>
          <p:cNvCxnSpPr>
            <a:stCxn id="1125" idx="4"/>
            <a:endCxn id="1128" idx="0"/>
          </p:cNvCxnSpPr>
          <p:nvPr/>
        </p:nvCxnSpPr>
        <p:spPr>
          <a:xfrm flipH="1" rot="10800000">
            <a:off x="7543917" y="3136036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50"/>
          <p:cNvCxnSpPr>
            <a:stCxn id="1126" idx="4"/>
            <a:endCxn id="1128" idx="0"/>
          </p:cNvCxnSpPr>
          <p:nvPr/>
        </p:nvCxnSpPr>
        <p:spPr>
          <a:xfrm>
            <a:off x="7543917" y="2861149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50"/>
          <p:cNvCxnSpPr>
            <a:stCxn id="1126" idx="4"/>
            <a:endCxn id="1129" idx="0"/>
          </p:cNvCxnSpPr>
          <p:nvPr/>
        </p:nvCxnSpPr>
        <p:spPr>
          <a:xfrm flipH="1" rot="10800000">
            <a:off x="7543917" y="2769649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50"/>
          <p:cNvCxnSpPr>
            <a:stCxn id="1127" idx="4"/>
            <a:endCxn id="1129" idx="0"/>
          </p:cNvCxnSpPr>
          <p:nvPr/>
        </p:nvCxnSpPr>
        <p:spPr>
          <a:xfrm>
            <a:off x="7543917" y="2677955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50"/>
          <p:cNvCxnSpPr>
            <a:stCxn id="1128" idx="4"/>
            <a:endCxn id="1130" idx="0"/>
          </p:cNvCxnSpPr>
          <p:nvPr/>
        </p:nvCxnSpPr>
        <p:spPr>
          <a:xfrm flipH="1" rot="10800000">
            <a:off x="7823363" y="3044431"/>
            <a:ext cx="166200" cy="91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50"/>
          <p:cNvCxnSpPr>
            <a:stCxn id="1128" idx="4"/>
            <a:endCxn id="1131" idx="0"/>
          </p:cNvCxnSpPr>
          <p:nvPr/>
        </p:nvCxnSpPr>
        <p:spPr>
          <a:xfrm flipH="1" rot="10800000">
            <a:off x="7823363" y="2861131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50"/>
          <p:cNvCxnSpPr>
            <a:stCxn id="1129" idx="4"/>
            <a:endCxn id="1130" idx="0"/>
          </p:cNvCxnSpPr>
          <p:nvPr/>
        </p:nvCxnSpPr>
        <p:spPr>
          <a:xfrm>
            <a:off x="7823363" y="2769544"/>
            <a:ext cx="166200" cy="274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p50"/>
          <p:cNvSpPr/>
          <p:nvPr/>
        </p:nvSpPr>
        <p:spPr>
          <a:xfrm rot="-5400000">
            <a:off x="6757194" y="2896177"/>
            <a:ext cx="113100" cy="11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6" name="Google Shape;1146;p50"/>
          <p:cNvCxnSpPr>
            <a:stCxn id="1145" idx="4"/>
            <a:endCxn id="1124" idx="0"/>
          </p:cNvCxnSpPr>
          <p:nvPr/>
        </p:nvCxnSpPr>
        <p:spPr>
          <a:xfrm flipH="1" rot="10800000">
            <a:off x="6870294" y="25864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50"/>
          <p:cNvCxnSpPr>
            <a:stCxn id="1145" idx="4"/>
            <a:endCxn id="1123" idx="0"/>
          </p:cNvCxnSpPr>
          <p:nvPr/>
        </p:nvCxnSpPr>
        <p:spPr>
          <a:xfrm flipH="1" rot="10800000">
            <a:off x="6870294" y="27694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50"/>
          <p:cNvCxnSpPr>
            <a:stCxn id="1145" idx="4"/>
            <a:endCxn id="1122" idx="0"/>
          </p:cNvCxnSpPr>
          <p:nvPr/>
        </p:nvCxnSpPr>
        <p:spPr>
          <a:xfrm>
            <a:off x="6870294" y="2952727"/>
            <a:ext cx="2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50"/>
          <p:cNvCxnSpPr>
            <a:stCxn id="1145" idx="4"/>
            <a:endCxn id="1121" idx="0"/>
          </p:cNvCxnSpPr>
          <p:nvPr/>
        </p:nvCxnSpPr>
        <p:spPr>
          <a:xfrm>
            <a:off x="6870294" y="2952727"/>
            <a:ext cx="2199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50"/>
          <p:cNvCxnSpPr>
            <a:stCxn id="1145" idx="4"/>
            <a:endCxn id="1120" idx="0"/>
          </p:cNvCxnSpPr>
          <p:nvPr/>
        </p:nvCxnSpPr>
        <p:spPr>
          <a:xfrm>
            <a:off x="6870294" y="2952727"/>
            <a:ext cx="21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50"/>
          <p:cNvCxnSpPr>
            <a:endCxn id="1145" idx="0"/>
          </p:cNvCxnSpPr>
          <p:nvPr/>
        </p:nvCxnSpPr>
        <p:spPr>
          <a:xfrm>
            <a:off x="6452094" y="2952727"/>
            <a:ext cx="30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2" name="Google Shape;1152;p50"/>
          <p:cNvPicPr preferRelativeResize="0"/>
          <p:nvPr/>
        </p:nvPicPr>
        <p:blipFill rotWithShape="1">
          <a:blip r:embed="rId4">
            <a:alphaModFix/>
          </a:blip>
          <a:srcRect b="6144" l="0" r="0" t="12679"/>
          <a:stretch/>
        </p:blipFill>
        <p:spPr>
          <a:xfrm>
            <a:off x="2958975" y="2166912"/>
            <a:ext cx="2581553" cy="15716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1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we </a:t>
            </a:r>
            <a:r>
              <a:rPr b="1" lang="en">
                <a:solidFill>
                  <a:schemeClr val="dk1"/>
                </a:solidFill>
              </a:rPr>
              <a:t>capture</a:t>
            </a:r>
            <a:r>
              <a:rPr lang="en">
                <a:solidFill>
                  <a:schemeClr val="dk1"/>
                </a:solidFill>
              </a:rPr>
              <a:t> the data to feed into the neural network?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dk1"/>
                </a:solidFill>
              </a:rPr>
              <a:t>design</a:t>
            </a:r>
            <a:r>
              <a:rPr lang="en">
                <a:solidFill>
                  <a:schemeClr val="dk1"/>
                </a:solidFill>
              </a:rPr>
              <a:t> the neural network to take in the image?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</a:t>
            </a:r>
            <a:r>
              <a:rPr b="1" lang="en">
                <a:solidFill>
                  <a:schemeClr val="dk1"/>
                </a:solidFill>
              </a:rPr>
              <a:t>dataset</a:t>
            </a:r>
            <a:r>
              <a:rPr lang="en">
                <a:solidFill>
                  <a:schemeClr val="dk1"/>
                </a:solidFill>
              </a:rPr>
              <a:t> does the neural network need to be trained?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we </a:t>
            </a:r>
            <a:r>
              <a:rPr b="1" lang="en">
                <a:solidFill>
                  <a:schemeClr val="dk1"/>
                </a:solidFill>
              </a:rPr>
              <a:t>pre-process</a:t>
            </a:r>
            <a:r>
              <a:rPr lang="en">
                <a:solidFill>
                  <a:schemeClr val="dk1"/>
                </a:solidFill>
              </a:rPr>
              <a:t> the data for neural network inference?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dk1"/>
                </a:solidFill>
              </a:rPr>
              <a:t>post-process</a:t>
            </a:r>
            <a:r>
              <a:rPr lang="en">
                <a:solidFill>
                  <a:schemeClr val="dk1"/>
                </a:solidFill>
              </a:rPr>
              <a:t> the neural network output?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make sure there is no </a:t>
            </a:r>
            <a:r>
              <a:rPr b="1" lang="en">
                <a:solidFill>
                  <a:schemeClr val="dk1"/>
                </a:solidFill>
              </a:rPr>
              <a:t>bias</a:t>
            </a:r>
            <a:r>
              <a:rPr lang="en">
                <a:solidFill>
                  <a:schemeClr val="dk1"/>
                </a:solidFill>
              </a:rPr>
              <a:t> in the dataset?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do you </a:t>
            </a:r>
            <a:r>
              <a:rPr b="1" lang="en">
                <a:solidFill>
                  <a:schemeClr val="dk1"/>
                </a:solidFill>
              </a:rPr>
              <a:t>deploy</a:t>
            </a:r>
            <a:r>
              <a:rPr lang="en">
                <a:solidFill>
                  <a:schemeClr val="dk1"/>
                </a:solidFill>
              </a:rPr>
              <a:t> this on the microcontroller?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51"/>
          <p:cNvSpPr txBox="1"/>
          <p:nvPr>
            <p:ph type="title"/>
          </p:nvPr>
        </p:nvSpPr>
        <p:spPr>
          <a:xfrm>
            <a:off x="344500" y="603900"/>
            <a:ext cx="24564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1159" name="Google Shape;1159;p51"/>
          <p:cNvGrpSpPr/>
          <p:nvPr/>
        </p:nvGrpSpPr>
        <p:grpSpPr>
          <a:xfrm>
            <a:off x="5060708" y="433144"/>
            <a:ext cx="3490538" cy="809678"/>
            <a:chOff x="5060708" y="433144"/>
            <a:chExt cx="3490538" cy="809678"/>
          </a:xfrm>
        </p:grpSpPr>
        <p:sp>
          <p:nvSpPr>
            <p:cNvPr id="1160" name="Google Shape;1160;p51"/>
            <p:cNvSpPr/>
            <p:nvPr/>
          </p:nvSpPr>
          <p:spPr>
            <a:xfrm>
              <a:off x="5060708" y="557614"/>
              <a:ext cx="642684" cy="51815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7608809" y="557608"/>
              <a:ext cx="942436" cy="51815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 rot="-5400000">
              <a:off x="7974670" y="960545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1"/>
            <p:cNvSpPr/>
            <p:nvPr/>
          </p:nvSpPr>
          <p:spPr>
            <a:xfrm rot="-5400000">
              <a:off x="7974670" y="875488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1"/>
            <p:cNvSpPr/>
            <p:nvPr/>
          </p:nvSpPr>
          <p:spPr>
            <a:xfrm rot="-5400000">
              <a:off x="7974670" y="790432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1"/>
            <p:cNvSpPr/>
            <p:nvPr/>
          </p:nvSpPr>
          <p:spPr>
            <a:xfrm rot="-5400000">
              <a:off x="7974670" y="705375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1"/>
            <p:cNvSpPr/>
            <p:nvPr/>
          </p:nvSpPr>
          <p:spPr>
            <a:xfrm rot="-5400000">
              <a:off x="7974670" y="620318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1"/>
            <p:cNvSpPr/>
            <p:nvPr/>
          </p:nvSpPr>
          <p:spPr>
            <a:xfrm rot="-5400000">
              <a:off x="8132803" y="918020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1"/>
            <p:cNvSpPr/>
            <p:nvPr/>
          </p:nvSpPr>
          <p:spPr>
            <a:xfrm rot="-5400000">
              <a:off x="8132803" y="747907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1"/>
            <p:cNvSpPr/>
            <p:nvPr/>
          </p:nvSpPr>
          <p:spPr>
            <a:xfrm rot="-5400000">
              <a:off x="8132803" y="662850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1"/>
            <p:cNvSpPr/>
            <p:nvPr/>
          </p:nvSpPr>
          <p:spPr>
            <a:xfrm rot="-5400000">
              <a:off x="8262550" y="875488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1"/>
            <p:cNvSpPr/>
            <p:nvPr/>
          </p:nvSpPr>
          <p:spPr>
            <a:xfrm rot="-5400000">
              <a:off x="8262550" y="705375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1"/>
            <p:cNvSpPr/>
            <p:nvPr/>
          </p:nvSpPr>
          <p:spPr>
            <a:xfrm rot="-5400000">
              <a:off x="8392295" y="832962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 rot="-5400000">
              <a:off x="8392295" y="747906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4" name="Google Shape;1174;p51"/>
            <p:cNvCxnSpPr>
              <a:stCxn id="1162" idx="4"/>
              <a:endCxn id="1169" idx="0"/>
            </p:cNvCxnSpPr>
            <p:nvPr/>
          </p:nvCxnSpPr>
          <p:spPr>
            <a:xfrm flipH="1" rot="10800000">
              <a:off x="8027182" y="689201"/>
              <a:ext cx="105600" cy="297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51"/>
            <p:cNvCxnSpPr>
              <a:stCxn id="1163" idx="4"/>
              <a:endCxn id="1167" idx="0"/>
            </p:cNvCxnSpPr>
            <p:nvPr/>
          </p:nvCxnSpPr>
          <p:spPr>
            <a:xfrm>
              <a:off x="8027182" y="901745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51"/>
            <p:cNvCxnSpPr>
              <a:stCxn id="1164" idx="4"/>
              <a:endCxn id="1168" idx="0"/>
            </p:cNvCxnSpPr>
            <p:nvPr/>
          </p:nvCxnSpPr>
          <p:spPr>
            <a:xfrm flipH="1" rot="10800000">
              <a:off x="8027182" y="774088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7" name="Google Shape;1177;p51"/>
            <p:cNvCxnSpPr>
              <a:stCxn id="1165" idx="4"/>
              <a:endCxn id="1167" idx="0"/>
            </p:cNvCxnSpPr>
            <p:nvPr/>
          </p:nvCxnSpPr>
          <p:spPr>
            <a:xfrm>
              <a:off x="8027182" y="731631"/>
              <a:ext cx="105600" cy="2127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51"/>
            <p:cNvCxnSpPr>
              <a:stCxn id="1165" idx="4"/>
              <a:endCxn id="1169" idx="0"/>
            </p:cNvCxnSpPr>
            <p:nvPr/>
          </p:nvCxnSpPr>
          <p:spPr>
            <a:xfrm flipH="1" rot="10800000">
              <a:off x="8027182" y="689031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51"/>
            <p:cNvCxnSpPr>
              <a:stCxn id="1166" idx="4"/>
              <a:endCxn id="1168" idx="0"/>
            </p:cNvCxnSpPr>
            <p:nvPr/>
          </p:nvCxnSpPr>
          <p:spPr>
            <a:xfrm>
              <a:off x="8027182" y="646574"/>
              <a:ext cx="1056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51"/>
            <p:cNvCxnSpPr>
              <a:stCxn id="1167" idx="4"/>
              <a:endCxn id="1170" idx="0"/>
            </p:cNvCxnSpPr>
            <p:nvPr/>
          </p:nvCxnSpPr>
          <p:spPr>
            <a:xfrm flipH="1" rot="10800000">
              <a:off x="8185315" y="901676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51"/>
            <p:cNvCxnSpPr>
              <a:stCxn id="1168" idx="4"/>
              <a:endCxn id="1170" idx="0"/>
            </p:cNvCxnSpPr>
            <p:nvPr/>
          </p:nvCxnSpPr>
          <p:spPr>
            <a:xfrm>
              <a:off x="8185315" y="774163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51"/>
            <p:cNvCxnSpPr>
              <a:stCxn id="1168" idx="4"/>
              <a:endCxn id="1171" idx="0"/>
            </p:cNvCxnSpPr>
            <p:nvPr/>
          </p:nvCxnSpPr>
          <p:spPr>
            <a:xfrm flipH="1" rot="10800000">
              <a:off x="8185315" y="731563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51"/>
            <p:cNvCxnSpPr>
              <a:stCxn id="1169" idx="4"/>
              <a:endCxn id="1171" idx="0"/>
            </p:cNvCxnSpPr>
            <p:nvPr/>
          </p:nvCxnSpPr>
          <p:spPr>
            <a:xfrm>
              <a:off x="8185315" y="689106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51"/>
            <p:cNvCxnSpPr>
              <a:stCxn id="1170" idx="4"/>
              <a:endCxn id="1172" idx="0"/>
            </p:cNvCxnSpPr>
            <p:nvPr/>
          </p:nvCxnSpPr>
          <p:spPr>
            <a:xfrm flipH="1" rot="10800000">
              <a:off x="8315062" y="859145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51"/>
            <p:cNvCxnSpPr>
              <a:stCxn id="1170" idx="4"/>
              <a:endCxn id="1173" idx="0"/>
            </p:cNvCxnSpPr>
            <p:nvPr/>
          </p:nvCxnSpPr>
          <p:spPr>
            <a:xfrm flipH="1" rot="10800000">
              <a:off x="8315062" y="774245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51"/>
            <p:cNvCxnSpPr>
              <a:stCxn id="1171" idx="4"/>
              <a:endCxn id="1172" idx="0"/>
            </p:cNvCxnSpPr>
            <p:nvPr/>
          </p:nvCxnSpPr>
          <p:spPr>
            <a:xfrm>
              <a:off x="8315062" y="731631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7" name="Google Shape;1187;p51"/>
            <p:cNvSpPr/>
            <p:nvPr/>
          </p:nvSpPr>
          <p:spPr>
            <a:xfrm rot="-5400000">
              <a:off x="7820040" y="790427"/>
              <a:ext cx="52512" cy="52512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8" name="Google Shape;1188;p51"/>
            <p:cNvCxnSpPr>
              <a:stCxn id="1187" idx="4"/>
              <a:endCxn id="1166" idx="0"/>
            </p:cNvCxnSpPr>
            <p:nvPr/>
          </p:nvCxnSpPr>
          <p:spPr>
            <a:xfrm flipH="1" rot="10800000">
              <a:off x="7872552" y="646583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51"/>
            <p:cNvCxnSpPr>
              <a:stCxn id="1187" idx="4"/>
              <a:endCxn id="1165" idx="0"/>
            </p:cNvCxnSpPr>
            <p:nvPr/>
          </p:nvCxnSpPr>
          <p:spPr>
            <a:xfrm flipH="1" rot="10800000">
              <a:off x="7872552" y="731483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51"/>
            <p:cNvCxnSpPr>
              <a:stCxn id="1187" idx="4"/>
              <a:endCxn id="1164" idx="0"/>
            </p:cNvCxnSpPr>
            <p:nvPr/>
          </p:nvCxnSpPr>
          <p:spPr>
            <a:xfrm>
              <a:off x="7872552" y="816683"/>
              <a:ext cx="10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51"/>
            <p:cNvCxnSpPr>
              <a:stCxn id="1187" idx="4"/>
              <a:endCxn id="1163" idx="0"/>
            </p:cNvCxnSpPr>
            <p:nvPr/>
          </p:nvCxnSpPr>
          <p:spPr>
            <a:xfrm>
              <a:off x="7872552" y="816683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51"/>
            <p:cNvCxnSpPr>
              <a:stCxn id="1187" idx="4"/>
              <a:endCxn id="1162" idx="0"/>
            </p:cNvCxnSpPr>
            <p:nvPr/>
          </p:nvCxnSpPr>
          <p:spPr>
            <a:xfrm>
              <a:off x="7872552" y="816683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51"/>
            <p:cNvCxnSpPr>
              <a:endCxn id="1187" idx="0"/>
            </p:cNvCxnSpPr>
            <p:nvPr/>
          </p:nvCxnSpPr>
          <p:spPr>
            <a:xfrm>
              <a:off x="7678440" y="816683"/>
              <a:ext cx="14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194" name="Google Shape;1194;p51"/>
            <p:cNvPicPr preferRelativeResize="0"/>
            <p:nvPr/>
          </p:nvPicPr>
          <p:blipFill rotWithShape="1">
            <a:blip r:embed="rId3">
              <a:alphaModFix/>
            </a:blip>
            <a:srcRect b="11382" l="15951" r="17915" t="13435"/>
            <a:stretch/>
          </p:blipFill>
          <p:spPr>
            <a:xfrm>
              <a:off x="5144539" y="619400"/>
              <a:ext cx="475014" cy="437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51"/>
            <p:cNvPicPr preferRelativeResize="0"/>
            <p:nvPr/>
          </p:nvPicPr>
          <p:blipFill rotWithShape="1">
            <a:blip r:embed="rId4">
              <a:alphaModFix/>
            </a:blip>
            <a:srcRect b="6144" l="0" r="0" t="12679"/>
            <a:stretch/>
          </p:blipFill>
          <p:spPr>
            <a:xfrm>
              <a:off x="5949200" y="433144"/>
              <a:ext cx="1329951" cy="8096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52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we </a:t>
            </a:r>
            <a:r>
              <a:rPr b="1" lang="en">
                <a:solidFill>
                  <a:srgbClr val="EFEFEF"/>
                </a:solidFill>
              </a:rPr>
              <a:t>capture</a:t>
            </a:r>
            <a:r>
              <a:rPr lang="en">
                <a:solidFill>
                  <a:srgbClr val="EFEFEF"/>
                </a:solidFill>
              </a:rPr>
              <a:t> the data to feed into the neural network?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design</a:t>
            </a:r>
            <a:r>
              <a:rPr lang="en">
                <a:solidFill>
                  <a:srgbClr val="EFEFEF"/>
                </a:solidFill>
              </a:rPr>
              <a:t> the neural network to take in the image?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What </a:t>
            </a:r>
            <a:r>
              <a:rPr b="1" lang="en">
                <a:solidFill>
                  <a:srgbClr val="EFEFEF"/>
                </a:solidFill>
              </a:rPr>
              <a:t>dataset</a:t>
            </a:r>
            <a:r>
              <a:rPr lang="en">
                <a:solidFill>
                  <a:srgbClr val="EFEFEF"/>
                </a:solidFill>
              </a:rPr>
              <a:t> does the neural network need to be trained?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we </a:t>
            </a:r>
            <a:r>
              <a:rPr b="1" lang="en">
                <a:solidFill>
                  <a:srgbClr val="EFEFEF"/>
                </a:solidFill>
              </a:rPr>
              <a:t>pre-process</a:t>
            </a:r>
            <a:r>
              <a:rPr lang="en">
                <a:solidFill>
                  <a:srgbClr val="EFEFEF"/>
                </a:solidFill>
              </a:rPr>
              <a:t> the data for neural network inference?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post-process</a:t>
            </a:r>
            <a:r>
              <a:rPr lang="en">
                <a:solidFill>
                  <a:srgbClr val="EFEFEF"/>
                </a:solidFill>
              </a:rPr>
              <a:t> the neural network output?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make sure there is no </a:t>
            </a:r>
            <a:r>
              <a:rPr b="1" lang="en">
                <a:solidFill>
                  <a:srgbClr val="EFEFEF"/>
                </a:solidFill>
              </a:rPr>
              <a:t>bias</a:t>
            </a:r>
            <a:r>
              <a:rPr lang="en">
                <a:solidFill>
                  <a:srgbClr val="EFEFEF"/>
                </a:solidFill>
              </a:rPr>
              <a:t> in the dataset?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deploy</a:t>
            </a:r>
            <a:r>
              <a:rPr lang="en">
                <a:solidFill>
                  <a:srgbClr val="EFEFEF"/>
                </a:solidFill>
              </a:rPr>
              <a:t> this on the microcontroller?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How do we ensure that the neural network is </a:t>
            </a:r>
            <a:r>
              <a:rPr b="1" i="1" lang="en">
                <a:solidFill>
                  <a:schemeClr val="accent1"/>
                </a:solidFill>
              </a:rPr>
              <a:t>resilient</a:t>
            </a:r>
            <a:r>
              <a:rPr i="1" lang="en">
                <a:solidFill>
                  <a:schemeClr val="dk1"/>
                </a:solidFill>
              </a:rPr>
              <a:t>?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1" name="Google Shape;1201;p52"/>
          <p:cNvSpPr txBox="1"/>
          <p:nvPr>
            <p:ph type="title"/>
          </p:nvPr>
        </p:nvSpPr>
        <p:spPr>
          <a:xfrm>
            <a:off x="344500" y="603900"/>
            <a:ext cx="24564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1202" name="Google Shape;1202;p52"/>
          <p:cNvGrpSpPr/>
          <p:nvPr/>
        </p:nvGrpSpPr>
        <p:grpSpPr>
          <a:xfrm>
            <a:off x="5060708" y="433144"/>
            <a:ext cx="3490402" cy="809678"/>
            <a:chOff x="5060708" y="433144"/>
            <a:chExt cx="3490402" cy="809678"/>
          </a:xfrm>
        </p:grpSpPr>
        <p:sp>
          <p:nvSpPr>
            <p:cNvPr id="1203" name="Google Shape;1203;p52"/>
            <p:cNvSpPr/>
            <p:nvPr/>
          </p:nvSpPr>
          <p:spPr>
            <a:xfrm>
              <a:off x="5060708" y="557614"/>
              <a:ext cx="642600" cy="51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608809" y="557608"/>
              <a:ext cx="942300" cy="51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 rot="-5400000">
              <a:off x="7974670" y="960558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 rot="-5400000">
              <a:off x="7974670" y="87550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 rot="-5400000">
              <a:off x="7974670" y="790444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 rot="-5400000">
              <a:off x="7974670" y="705387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 rot="-5400000">
              <a:off x="7974670" y="62033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 rot="-5400000">
              <a:off x="8132803" y="918033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 rot="-5400000">
              <a:off x="8132803" y="747919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 rot="-5400000">
              <a:off x="8132803" y="662862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 rot="-5400000">
              <a:off x="8262550" y="87550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 rot="-5400000">
              <a:off x="8262550" y="705387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 rot="-5400000">
              <a:off x="8392295" y="832975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 rot="-5400000">
              <a:off x="8392295" y="747918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7" name="Google Shape;1217;p52"/>
            <p:cNvCxnSpPr>
              <a:stCxn id="1205" idx="4"/>
              <a:endCxn id="1212" idx="0"/>
            </p:cNvCxnSpPr>
            <p:nvPr/>
          </p:nvCxnSpPr>
          <p:spPr>
            <a:xfrm flipH="1" rot="10800000">
              <a:off x="8027170" y="689208"/>
              <a:ext cx="105600" cy="297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52"/>
            <p:cNvCxnSpPr>
              <a:stCxn id="1206" idx="4"/>
              <a:endCxn id="1210" idx="0"/>
            </p:cNvCxnSpPr>
            <p:nvPr/>
          </p:nvCxnSpPr>
          <p:spPr>
            <a:xfrm>
              <a:off x="8027170" y="901751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52"/>
            <p:cNvCxnSpPr>
              <a:stCxn id="1207" idx="4"/>
              <a:endCxn id="1211" idx="0"/>
            </p:cNvCxnSpPr>
            <p:nvPr/>
          </p:nvCxnSpPr>
          <p:spPr>
            <a:xfrm flipH="1" rot="10800000">
              <a:off x="8027170" y="774094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52"/>
            <p:cNvCxnSpPr>
              <a:stCxn id="1208" idx="4"/>
              <a:endCxn id="1210" idx="0"/>
            </p:cNvCxnSpPr>
            <p:nvPr/>
          </p:nvCxnSpPr>
          <p:spPr>
            <a:xfrm>
              <a:off x="8027170" y="731637"/>
              <a:ext cx="105600" cy="2127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52"/>
            <p:cNvCxnSpPr>
              <a:stCxn id="1208" idx="4"/>
              <a:endCxn id="1212" idx="0"/>
            </p:cNvCxnSpPr>
            <p:nvPr/>
          </p:nvCxnSpPr>
          <p:spPr>
            <a:xfrm flipH="1" rot="10800000">
              <a:off x="8027170" y="689037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52"/>
            <p:cNvCxnSpPr>
              <a:stCxn id="1209" idx="4"/>
              <a:endCxn id="1211" idx="0"/>
            </p:cNvCxnSpPr>
            <p:nvPr/>
          </p:nvCxnSpPr>
          <p:spPr>
            <a:xfrm>
              <a:off x="8027170" y="646581"/>
              <a:ext cx="1056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52"/>
            <p:cNvCxnSpPr>
              <a:stCxn id="1210" idx="4"/>
              <a:endCxn id="1213" idx="0"/>
            </p:cNvCxnSpPr>
            <p:nvPr/>
          </p:nvCxnSpPr>
          <p:spPr>
            <a:xfrm flipH="1" rot="10800000">
              <a:off x="8185303" y="901683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52"/>
            <p:cNvCxnSpPr>
              <a:stCxn id="1211" idx="4"/>
              <a:endCxn id="1213" idx="0"/>
            </p:cNvCxnSpPr>
            <p:nvPr/>
          </p:nvCxnSpPr>
          <p:spPr>
            <a:xfrm>
              <a:off x="8185303" y="774169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52"/>
            <p:cNvCxnSpPr>
              <a:stCxn id="1211" idx="4"/>
              <a:endCxn id="1214" idx="0"/>
            </p:cNvCxnSpPr>
            <p:nvPr/>
          </p:nvCxnSpPr>
          <p:spPr>
            <a:xfrm flipH="1" rot="10800000">
              <a:off x="8185303" y="731569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52"/>
            <p:cNvCxnSpPr>
              <a:stCxn id="1212" idx="4"/>
              <a:endCxn id="1214" idx="0"/>
            </p:cNvCxnSpPr>
            <p:nvPr/>
          </p:nvCxnSpPr>
          <p:spPr>
            <a:xfrm>
              <a:off x="8185303" y="689112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52"/>
            <p:cNvCxnSpPr>
              <a:stCxn id="1213" idx="4"/>
              <a:endCxn id="1215" idx="0"/>
            </p:cNvCxnSpPr>
            <p:nvPr/>
          </p:nvCxnSpPr>
          <p:spPr>
            <a:xfrm flipH="1" rot="10800000">
              <a:off x="8315050" y="859151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52"/>
            <p:cNvCxnSpPr>
              <a:stCxn id="1213" idx="4"/>
              <a:endCxn id="1216" idx="0"/>
            </p:cNvCxnSpPr>
            <p:nvPr/>
          </p:nvCxnSpPr>
          <p:spPr>
            <a:xfrm flipH="1" rot="10800000">
              <a:off x="8315050" y="774251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52"/>
            <p:cNvCxnSpPr>
              <a:stCxn id="1214" idx="4"/>
              <a:endCxn id="1215" idx="0"/>
            </p:cNvCxnSpPr>
            <p:nvPr/>
          </p:nvCxnSpPr>
          <p:spPr>
            <a:xfrm>
              <a:off x="8315050" y="731637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0" name="Google Shape;1230;p52"/>
            <p:cNvSpPr/>
            <p:nvPr/>
          </p:nvSpPr>
          <p:spPr>
            <a:xfrm rot="-5400000">
              <a:off x="7820040" y="790439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1" name="Google Shape;1231;p52"/>
            <p:cNvCxnSpPr>
              <a:stCxn id="1230" idx="4"/>
              <a:endCxn id="1209" idx="0"/>
            </p:cNvCxnSpPr>
            <p:nvPr/>
          </p:nvCxnSpPr>
          <p:spPr>
            <a:xfrm flipH="1" rot="10800000">
              <a:off x="7872540" y="646589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52"/>
            <p:cNvCxnSpPr>
              <a:stCxn id="1230" idx="4"/>
              <a:endCxn id="1208" idx="0"/>
            </p:cNvCxnSpPr>
            <p:nvPr/>
          </p:nvCxnSpPr>
          <p:spPr>
            <a:xfrm flipH="1" rot="10800000">
              <a:off x="7872540" y="731489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52"/>
            <p:cNvCxnSpPr>
              <a:stCxn id="1230" idx="4"/>
              <a:endCxn id="1207" idx="0"/>
            </p:cNvCxnSpPr>
            <p:nvPr/>
          </p:nvCxnSpPr>
          <p:spPr>
            <a:xfrm>
              <a:off x="7872540" y="816689"/>
              <a:ext cx="10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52"/>
            <p:cNvCxnSpPr>
              <a:stCxn id="1230" idx="4"/>
              <a:endCxn id="1206" idx="0"/>
            </p:cNvCxnSpPr>
            <p:nvPr/>
          </p:nvCxnSpPr>
          <p:spPr>
            <a:xfrm>
              <a:off x="7872540" y="816689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p52"/>
            <p:cNvCxnSpPr>
              <a:stCxn id="1230" idx="4"/>
              <a:endCxn id="1205" idx="0"/>
            </p:cNvCxnSpPr>
            <p:nvPr/>
          </p:nvCxnSpPr>
          <p:spPr>
            <a:xfrm>
              <a:off x="7872540" y="816689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p52"/>
            <p:cNvCxnSpPr>
              <a:endCxn id="1230" idx="0"/>
            </p:cNvCxnSpPr>
            <p:nvPr/>
          </p:nvCxnSpPr>
          <p:spPr>
            <a:xfrm>
              <a:off x="7678440" y="816689"/>
              <a:ext cx="14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237" name="Google Shape;1237;p52"/>
            <p:cNvPicPr preferRelativeResize="0"/>
            <p:nvPr/>
          </p:nvPicPr>
          <p:blipFill rotWithShape="1">
            <a:blip r:embed="rId3">
              <a:alphaModFix/>
            </a:blip>
            <a:srcRect b="11382" l="15951" r="17915" t="13435"/>
            <a:stretch/>
          </p:blipFill>
          <p:spPr>
            <a:xfrm>
              <a:off x="5144539" y="619400"/>
              <a:ext cx="475015" cy="437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52"/>
            <p:cNvPicPr preferRelativeResize="0"/>
            <p:nvPr/>
          </p:nvPicPr>
          <p:blipFill rotWithShape="1">
            <a:blip r:embed="rId4">
              <a:alphaModFix/>
            </a:blip>
            <a:srcRect b="6144" l="0" r="0" t="12679"/>
            <a:stretch/>
          </p:blipFill>
          <p:spPr>
            <a:xfrm>
              <a:off x="5949200" y="433144"/>
              <a:ext cx="1329951" cy="8096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53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we </a:t>
            </a:r>
            <a:r>
              <a:rPr b="1" lang="en">
                <a:solidFill>
                  <a:srgbClr val="EFEFEF"/>
                </a:solidFill>
              </a:rPr>
              <a:t>capture</a:t>
            </a:r>
            <a:r>
              <a:rPr lang="en">
                <a:solidFill>
                  <a:srgbClr val="EFEFEF"/>
                </a:solidFill>
              </a:rPr>
              <a:t> the data to feed into the neural network?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design</a:t>
            </a:r>
            <a:r>
              <a:rPr lang="en">
                <a:solidFill>
                  <a:srgbClr val="EFEFEF"/>
                </a:solidFill>
              </a:rPr>
              <a:t> the neural network to take in the image?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What </a:t>
            </a:r>
            <a:r>
              <a:rPr b="1" lang="en">
                <a:solidFill>
                  <a:srgbClr val="EFEFEF"/>
                </a:solidFill>
              </a:rPr>
              <a:t>dataset</a:t>
            </a:r>
            <a:r>
              <a:rPr lang="en">
                <a:solidFill>
                  <a:srgbClr val="EFEFEF"/>
                </a:solidFill>
              </a:rPr>
              <a:t> does the neural network need to be trained?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we </a:t>
            </a:r>
            <a:r>
              <a:rPr b="1" lang="en">
                <a:solidFill>
                  <a:srgbClr val="EFEFEF"/>
                </a:solidFill>
              </a:rPr>
              <a:t>pre-process</a:t>
            </a:r>
            <a:r>
              <a:rPr lang="en">
                <a:solidFill>
                  <a:srgbClr val="EFEFEF"/>
                </a:solidFill>
              </a:rPr>
              <a:t> the data for neural network inference?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post-process</a:t>
            </a:r>
            <a:r>
              <a:rPr lang="en">
                <a:solidFill>
                  <a:srgbClr val="EFEFEF"/>
                </a:solidFill>
              </a:rPr>
              <a:t> the neural network output?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make sure there is no </a:t>
            </a:r>
            <a:r>
              <a:rPr b="1" lang="en">
                <a:solidFill>
                  <a:srgbClr val="EFEFEF"/>
                </a:solidFill>
              </a:rPr>
              <a:t>bias</a:t>
            </a:r>
            <a:r>
              <a:rPr lang="en">
                <a:solidFill>
                  <a:srgbClr val="EFEFEF"/>
                </a:solidFill>
              </a:rPr>
              <a:t> in the dataset?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How do you </a:t>
            </a:r>
            <a:r>
              <a:rPr b="1" lang="en">
                <a:solidFill>
                  <a:srgbClr val="EFEFEF"/>
                </a:solidFill>
              </a:rPr>
              <a:t>deploy</a:t>
            </a:r>
            <a:r>
              <a:rPr lang="en">
                <a:solidFill>
                  <a:srgbClr val="EFEFEF"/>
                </a:solidFill>
              </a:rPr>
              <a:t> this on the microcontroller?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i="1" lang="en">
                <a:solidFill>
                  <a:schemeClr val="dk2"/>
                </a:solidFill>
              </a:rPr>
              <a:t>How do we ensure that the neural network is </a:t>
            </a:r>
            <a:r>
              <a:rPr b="1" i="1" lang="en">
                <a:solidFill>
                  <a:schemeClr val="dk2"/>
                </a:solidFill>
              </a:rPr>
              <a:t>resilient</a:t>
            </a:r>
            <a:r>
              <a:rPr i="1" lang="en">
                <a:solidFill>
                  <a:schemeClr val="dk2"/>
                </a:solidFill>
              </a:rPr>
              <a:t>?</a:t>
            </a:r>
            <a:endParaRPr i="1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How do we get the neural network to </a:t>
            </a:r>
            <a:r>
              <a:rPr b="1" i="1" lang="en">
                <a:solidFill>
                  <a:schemeClr val="accent4"/>
                </a:solidFill>
              </a:rPr>
              <a:t>train faster</a:t>
            </a:r>
            <a:r>
              <a:rPr i="1" lang="en">
                <a:solidFill>
                  <a:schemeClr val="dk1"/>
                </a:solidFill>
              </a:rPr>
              <a:t>?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4" name="Google Shape;1244;p53"/>
          <p:cNvSpPr txBox="1"/>
          <p:nvPr>
            <p:ph type="title"/>
          </p:nvPr>
        </p:nvSpPr>
        <p:spPr>
          <a:xfrm>
            <a:off x="344500" y="603900"/>
            <a:ext cx="24564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1245" name="Google Shape;1245;p53"/>
          <p:cNvGrpSpPr/>
          <p:nvPr/>
        </p:nvGrpSpPr>
        <p:grpSpPr>
          <a:xfrm>
            <a:off x="5060708" y="433144"/>
            <a:ext cx="3490402" cy="809678"/>
            <a:chOff x="5060708" y="433144"/>
            <a:chExt cx="3490402" cy="809678"/>
          </a:xfrm>
        </p:grpSpPr>
        <p:sp>
          <p:nvSpPr>
            <p:cNvPr id="1246" name="Google Shape;1246;p53"/>
            <p:cNvSpPr/>
            <p:nvPr/>
          </p:nvSpPr>
          <p:spPr>
            <a:xfrm>
              <a:off x="5060708" y="557614"/>
              <a:ext cx="642600" cy="51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7608809" y="557608"/>
              <a:ext cx="942300" cy="518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3"/>
            <p:cNvSpPr/>
            <p:nvPr/>
          </p:nvSpPr>
          <p:spPr>
            <a:xfrm rot="-5400000">
              <a:off x="7974670" y="960558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3"/>
            <p:cNvSpPr/>
            <p:nvPr/>
          </p:nvSpPr>
          <p:spPr>
            <a:xfrm rot="-5400000">
              <a:off x="7974670" y="87550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 rot="-5400000">
              <a:off x="7974670" y="790444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3"/>
            <p:cNvSpPr/>
            <p:nvPr/>
          </p:nvSpPr>
          <p:spPr>
            <a:xfrm rot="-5400000">
              <a:off x="7974670" y="705387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3"/>
            <p:cNvSpPr/>
            <p:nvPr/>
          </p:nvSpPr>
          <p:spPr>
            <a:xfrm rot="-5400000">
              <a:off x="7974670" y="62033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 rot="-5400000">
              <a:off x="8132803" y="918033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3"/>
            <p:cNvSpPr/>
            <p:nvPr/>
          </p:nvSpPr>
          <p:spPr>
            <a:xfrm rot="-5400000">
              <a:off x="8132803" y="747919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3"/>
            <p:cNvSpPr/>
            <p:nvPr/>
          </p:nvSpPr>
          <p:spPr>
            <a:xfrm rot="-5400000">
              <a:off x="8132803" y="662862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3"/>
            <p:cNvSpPr/>
            <p:nvPr/>
          </p:nvSpPr>
          <p:spPr>
            <a:xfrm rot="-5400000">
              <a:off x="8262550" y="875501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3"/>
            <p:cNvSpPr/>
            <p:nvPr/>
          </p:nvSpPr>
          <p:spPr>
            <a:xfrm rot="-5400000">
              <a:off x="8262550" y="705387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3"/>
            <p:cNvSpPr/>
            <p:nvPr/>
          </p:nvSpPr>
          <p:spPr>
            <a:xfrm rot="-5400000">
              <a:off x="8392295" y="832975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3"/>
            <p:cNvSpPr/>
            <p:nvPr/>
          </p:nvSpPr>
          <p:spPr>
            <a:xfrm rot="-5400000">
              <a:off x="8392295" y="747918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0" name="Google Shape;1260;p53"/>
            <p:cNvCxnSpPr>
              <a:stCxn id="1248" idx="4"/>
              <a:endCxn id="1255" idx="0"/>
            </p:cNvCxnSpPr>
            <p:nvPr/>
          </p:nvCxnSpPr>
          <p:spPr>
            <a:xfrm flipH="1" rot="10800000">
              <a:off x="8027170" y="689208"/>
              <a:ext cx="105600" cy="297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53"/>
            <p:cNvCxnSpPr>
              <a:stCxn id="1249" idx="4"/>
              <a:endCxn id="1253" idx="0"/>
            </p:cNvCxnSpPr>
            <p:nvPr/>
          </p:nvCxnSpPr>
          <p:spPr>
            <a:xfrm>
              <a:off x="8027170" y="901751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53"/>
            <p:cNvCxnSpPr>
              <a:stCxn id="1250" idx="4"/>
              <a:endCxn id="1254" idx="0"/>
            </p:cNvCxnSpPr>
            <p:nvPr/>
          </p:nvCxnSpPr>
          <p:spPr>
            <a:xfrm flipH="1" rot="10800000">
              <a:off x="8027170" y="774094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53"/>
            <p:cNvCxnSpPr>
              <a:stCxn id="1251" idx="4"/>
              <a:endCxn id="1253" idx="0"/>
            </p:cNvCxnSpPr>
            <p:nvPr/>
          </p:nvCxnSpPr>
          <p:spPr>
            <a:xfrm>
              <a:off x="8027170" y="731637"/>
              <a:ext cx="105600" cy="2127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53"/>
            <p:cNvCxnSpPr>
              <a:stCxn id="1251" idx="4"/>
              <a:endCxn id="1255" idx="0"/>
            </p:cNvCxnSpPr>
            <p:nvPr/>
          </p:nvCxnSpPr>
          <p:spPr>
            <a:xfrm flipH="1" rot="10800000">
              <a:off x="8027170" y="689037"/>
              <a:ext cx="1056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5" name="Google Shape;1265;p53"/>
            <p:cNvCxnSpPr>
              <a:stCxn id="1252" idx="4"/>
              <a:endCxn id="1254" idx="0"/>
            </p:cNvCxnSpPr>
            <p:nvPr/>
          </p:nvCxnSpPr>
          <p:spPr>
            <a:xfrm>
              <a:off x="8027170" y="646581"/>
              <a:ext cx="1056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6" name="Google Shape;1266;p53"/>
            <p:cNvCxnSpPr>
              <a:stCxn id="1253" idx="4"/>
              <a:endCxn id="1256" idx="0"/>
            </p:cNvCxnSpPr>
            <p:nvPr/>
          </p:nvCxnSpPr>
          <p:spPr>
            <a:xfrm flipH="1" rot="10800000">
              <a:off x="8185303" y="901683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7" name="Google Shape;1267;p53"/>
            <p:cNvCxnSpPr>
              <a:stCxn id="1254" idx="4"/>
              <a:endCxn id="1256" idx="0"/>
            </p:cNvCxnSpPr>
            <p:nvPr/>
          </p:nvCxnSpPr>
          <p:spPr>
            <a:xfrm>
              <a:off x="8185303" y="774169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8" name="Google Shape;1268;p53"/>
            <p:cNvCxnSpPr>
              <a:stCxn id="1254" idx="4"/>
              <a:endCxn id="1257" idx="0"/>
            </p:cNvCxnSpPr>
            <p:nvPr/>
          </p:nvCxnSpPr>
          <p:spPr>
            <a:xfrm flipH="1" rot="10800000">
              <a:off x="8185303" y="731569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53"/>
            <p:cNvCxnSpPr>
              <a:stCxn id="1255" idx="4"/>
              <a:endCxn id="1257" idx="0"/>
            </p:cNvCxnSpPr>
            <p:nvPr/>
          </p:nvCxnSpPr>
          <p:spPr>
            <a:xfrm>
              <a:off x="8185303" y="689112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53"/>
            <p:cNvCxnSpPr>
              <a:stCxn id="1256" idx="4"/>
              <a:endCxn id="1258" idx="0"/>
            </p:cNvCxnSpPr>
            <p:nvPr/>
          </p:nvCxnSpPr>
          <p:spPr>
            <a:xfrm flipH="1" rot="10800000">
              <a:off x="8315050" y="859151"/>
              <a:ext cx="77100" cy="426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53"/>
            <p:cNvCxnSpPr>
              <a:stCxn id="1256" idx="4"/>
              <a:endCxn id="1259" idx="0"/>
            </p:cNvCxnSpPr>
            <p:nvPr/>
          </p:nvCxnSpPr>
          <p:spPr>
            <a:xfrm flipH="1" rot="10800000">
              <a:off x="8315050" y="774251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53"/>
            <p:cNvCxnSpPr>
              <a:stCxn id="1257" idx="4"/>
              <a:endCxn id="1258" idx="0"/>
            </p:cNvCxnSpPr>
            <p:nvPr/>
          </p:nvCxnSpPr>
          <p:spPr>
            <a:xfrm>
              <a:off x="8315050" y="731637"/>
              <a:ext cx="77100" cy="1275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3" name="Google Shape;1273;p53"/>
            <p:cNvSpPr/>
            <p:nvPr/>
          </p:nvSpPr>
          <p:spPr>
            <a:xfrm rot="-5400000">
              <a:off x="7820040" y="790439"/>
              <a:ext cx="52500" cy="525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4" name="Google Shape;1274;p53"/>
            <p:cNvCxnSpPr>
              <a:stCxn id="1273" idx="4"/>
              <a:endCxn id="1252" idx="0"/>
            </p:cNvCxnSpPr>
            <p:nvPr/>
          </p:nvCxnSpPr>
          <p:spPr>
            <a:xfrm flipH="1" rot="10800000">
              <a:off x="7872540" y="646589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53"/>
            <p:cNvCxnSpPr>
              <a:stCxn id="1273" idx="4"/>
              <a:endCxn id="1251" idx="0"/>
            </p:cNvCxnSpPr>
            <p:nvPr/>
          </p:nvCxnSpPr>
          <p:spPr>
            <a:xfrm flipH="1" rot="10800000">
              <a:off x="7872540" y="731489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6" name="Google Shape;1276;p53"/>
            <p:cNvCxnSpPr>
              <a:stCxn id="1273" idx="4"/>
              <a:endCxn id="1250" idx="0"/>
            </p:cNvCxnSpPr>
            <p:nvPr/>
          </p:nvCxnSpPr>
          <p:spPr>
            <a:xfrm>
              <a:off x="7872540" y="816689"/>
              <a:ext cx="102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53"/>
            <p:cNvCxnSpPr>
              <a:stCxn id="1273" idx="4"/>
              <a:endCxn id="1249" idx="0"/>
            </p:cNvCxnSpPr>
            <p:nvPr/>
          </p:nvCxnSpPr>
          <p:spPr>
            <a:xfrm>
              <a:off x="7872540" y="816689"/>
              <a:ext cx="102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53"/>
            <p:cNvCxnSpPr>
              <a:stCxn id="1273" idx="4"/>
              <a:endCxn id="1248" idx="0"/>
            </p:cNvCxnSpPr>
            <p:nvPr/>
          </p:nvCxnSpPr>
          <p:spPr>
            <a:xfrm>
              <a:off x="7872540" y="816689"/>
              <a:ext cx="102000" cy="17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53"/>
            <p:cNvCxnSpPr>
              <a:endCxn id="1273" idx="0"/>
            </p:cNvCxnSpPr>
            <p:nvPr/>
          </p:nvCxnSpPr>
          <p:spPr>
            <a:xfrm>
              <a:off x="7678440" y="816689"/>
              <a:ext cx="14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280" name="Google Shape;1280;p53"/>
            <p:cNvPicPr preferRelativeResize="0"/>
            <p:nvPr/>
          </p:nvPicPr>
          <p:blipFill rotWithShape="1">
            <a:blip r:embed="rId3">
              <a:alphaModFix/>
            </a:blip>
            <a:srcRect b="11382" l="15951" r="17915" t="13435"/>
            <a:stretch/>
          </p:blipFill>
          <p:spPr>
            <a:xfrm>
              <a:off x="5144539" y="619400"/>
              <a:ext cx="475015" cy="437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53"/>
            <p:cNvPicPr preferRelativeResize="0"/>
            <p:nvPr/>
          </p:nvPicPr>
          <p:blipFill rotWithShape="1">
            <a:blip r:embed="rId4">
              <a:alphaModFix/>
            </a:blip>
            <a:srcRect b="6144" l="0" r="0" t="12679"/>
            <a:stretch/>
          </p:blipFill>
          <p:spPr>
            <a:xfrm>
              <a:off x="5949200" y="433144"/>
              <a:ext cx="1329951" cy="8096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54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/>
              <a:t> Application Areas</a:t>
            </a:r>
            <a:endParaRPr/>
          </a:p>
        </p:txBody>
      </p:sp>
      <p:sp>
        <p:nvSpPr>
          <p:cNvPr id="1287" name="Google Shape;1287;p54"/>
          <p:cNvSpPr/>
          <p:nvPr/>
        </p:nvSpPr>
        <p:spPr>
          <a:xfrm>
            <a:off x="60240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4"/>
          <p:cNvSpPr txBox="1"/>
          <p:nvPr/>
        </p:nvSpPr>
        <p:spPr>
          <a:xfrm>
            <a:off x="62476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Industry</a:t>
            </a:r>
            <a:endParaRPr b="1" sz="200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89" name="Google Shape;1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75" y="2400552"/>
            <a:ext cx="837850" cy="65474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00">
                <a:alpha val="15000"/>
              </a:srgbClr>
            </a:outerShdw>
          </a:effectLst>
        </p:spPr>
      </p:pic>
      <p:sp>
        <p:nvSpPr>
          <p:cNvPr id="1290" name="Google Shape;1290;p54"/>
          <p:cNvSpPr/>
          <p:nvPr/>
        </p:nvSpPr>
        <p:spPr>
          <a:xfrm>
            <a:off x="36834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54"/>
          <p:cNvSpPr txBox="1"/>
          <p:nvPr/>
        </p:nvSpPr>
        <p:spPr>
          <a:xfrm>
            <a:off x="39070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Office</a:t>
            </a:r>
            <a:endParaRPr b="1" sz="2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2" name="Google Shape;1292;p54"/>
          <p:cNvSpPr/>
          <p:nvPr/>
        </p:nvSpPr>
        <p:spPr>
          <a:xfrm>
            <a:off x="13428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4"/>
          <p:cNvSpPr txBox="1"/>
          <p:nvPr/>
        </p:nvSpPr>
        <p:spPr>
          <a:xfrm>
            <a:off x="15664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b="1" sz="2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4" name="Google Shape;12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604" y="2308088"/>
            <a:ext cx="837851" cy="839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10000"/>
              </a:srgbClr>
            </a:outerShdw>
          </a:effectLst>
        </p:spPr>
      </p:pic>
      <p:pic>
        <p:nvPicPr>
          <p:cNvPr id="1295" name="Google Shape;12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005" y="2299143"/>
            <a:ext cx="887377" cy="8575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sp>
        <p:nvSpPr>
          <p:cNvPr id="1296" name="Google Shape;1296;p54"/>
          <p:cNvSpPr/>
          <p:nvPr/>
        </p:nvSpPr>
        <p:spPr>
          <a:xfrm>
            <a:off x="3387548" y="1583850"/>
            <a:ext cx="2370000" cy="29517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4"/>
          <p:cNvSpPr/>
          <p:nvPr/>
        </p:nvSpPr>
        <p:spPr>
          <a:xfrm>
            <a:off x="638675" y="1583850"/>
            <a:ext cx="2838600" cy="29517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5"/>
          <p:cNvSpPr/>
          <p:nvPr/>
        </p:nvSpPr>
        <p:spPr>
          <a:xfrm>
            <a:off x="651613" y="2250999"/>
            <a:ext cx="2299800" cy="786900"/>
          </a:xfrm>
          <a:prstGeom prst="roundRect">
            <a:avLst>
              <a:gd fmla="val 1867" name="adj"/>
            </a:avLst>
          </a:prstGeom>
          <a:solidFill>
            <a:srgbClr val="FF0000"/>
          </a:solidFill>
          <a:ln cap="flat" cmpd="sng" w="76200">
            <a:solidFill>
              <a:srgbClr val="FBBC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Motion Sensors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Gyroscope, Radar, </a:t>
            </a:r>
            <a:r>
              <a:rPr b="1" lang="en" sz="1300" u="sng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Accelerometer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303" name="Google Shape;1303;p55"/>
          <p:cNvCxnSpPr/>
          <p:nvPr/>
        </p:nvCxnSpPr>
        <p:spPr>
          <a:xfrm>
            <a:off x="6213564" y="337458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4" name="Google Shape;1304;p55"/>
          <p:cNvCxnSpPr/>
          <p:nvPr/>
        </p:nvCxnSpPr>
        <p:spPr>
          <a:xfrm rot="10800000">
            <a:off x="6213564" y="182448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05" name="Google Shape;1305;p55"/>
          <p:cNvSpPr/>
          <p:nvPr/>
        </p:nvSpPr>
        <p:spPr>
          <a:xfrm>
            <a:off x="6457358" y="2191219"/>
            <a:ext cx="1558130" cy="90648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6" name="Google Shape;1306;p55"/>
          <p:cNvSpPr/>
          <p:nvPr/>
        </p:nvSpPr>
        <p:spPr>
          <a:xfrm>
            <a:off x="6436230" y="2167872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55"/>
          <p:cNvSpPr/>
          <p:nvPr/>
        </p:nvSpPr>
        <p:spPr>
          <a:xfrm>
            <a:off x="6724451" y="2487794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5"/>
          <p:cNvSpPr/>
          <p:nvPr/>
        </p:nvSpPr>
        <p:spPr>
          <a:xfrm>
            <a:off x="6913031" y="2930016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55"/>
          <p:cNvSpPr/>
          <p:nvPr/>
        </p:nvSpPr>
        <p:spPr>
          <a:xfrm>
            <a:off x="7089228" y="3050657"/>
            <a:ext cx="96000" cy="960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55"/>
          <p:cNvSpPr/>
          <p:nvPr/>
        </p:nvSpPr>
        <p:spPr>
          <a:xfrm>
            <a:off x="7463515" y="2596445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55"/>
          <p:cNvSpPr/>
          <p:nvPr/>
        </p:nvSpPr>
        <p:spPr>
          <a:xfrm>
            <a:off x="7941954" y="2358961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55"/>
          <p:cNvSpPr/>
          <p:nvPr/>
        </p:nvSpPr>
        <p:spPr>
          <a:xfrm>
            <a:off x="7156921" y="1830849"/>
            <a:ext cx="423975" cy="1102345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313" name="Google Shape;1313;p55"/>
          <p:cNvSpPr txBox="1"/>
          <p:nvPr/>
        </p:nvSpPr>
        <p:spPr>
          <a:xfrm>
            <a:off x="7559692" y="1641316"/>
            <a:ext cx="932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14" name="Google Shape;1314;p55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315" name="Google Shape;1315;p55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5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9" name="Google Shape;1329;p55"/>
            <p:cNvCxnSpPr>
              <a:stCxn id="1315" idx="4"/>
              <a:endCxn id="1323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55"/>
            <p:cNvCxnSpPr>
              <a:stCxn id="1316" idx="4"/>
              <a:endCxn id="1320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55"/>
            <p:cNvCxnSpPr>
              <a:stCxn id="1317" idx="4"/>
              <a:endCxn id="1322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p55"/>
            <p:cNvCxnSpPr>
              <a:stCxn id="1318" idx="4"/>
              <a:endCxn id="1320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p55"/>
            <p:cNvCxnSpPr>
              <a:stCxn id="1318" idx="4"/>
              <a:endCxn id="1323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4" name="Google Shape;1334;p55"/>
            <p:cNvCxnSpPr>
              <a:stCxn id="1319" idx="4"/>
              <a:endCxn id="1322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55"/>
            <p:cNvCxnSpPr>
              <a:stCxn id="1320" idx="4"/>
              <a:endCxn id="1324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55"/>
            <p:cNvCxnSpPr>
              <a:stCxn id="1321" idx="4"/>
              <a:endCxn id="1325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7" name="Google Shape;1337;p55"/>
            <p:cNvCxnSpPr>
              <a:stCxn id="1322" idx="4"/>
              <a:endCxn id="1324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8" name="Google Shape;1338;p55"/>
            <p:cNvCxnSpPr>
              <a:stCxn id="1322" idx="4"/>
              <a:endCxn id="1326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9" name="Google Shape;1339;p55"/>
            <p:cNvCxnSpPr>
              <a:stCxn id="1323" idx="4"/>
              <a:endCxn id="1326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55"/>
            <p:cNvCxnSpPr>
              <a:stCxn id="1324" idx="4"/>
              <a:endCxn id="1327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1" name="Google Shape;1341;p55"/>
            <p:cNvCxnSpPr>
              <a:stCxn id="1324" idx="4"/>
              <a:endCxn id="1328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55"/>
            <p:cNvCxnSpPr>
              <a:stCxn id="1325" idx="4"/>
              <a:endCxn id="1328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3" name="Google Shape;1343;p55"/>
            <p:cNvCxnSpPr>
              <a:stCxn id="1326" idx="4"/>
              <a:endCxn id="1327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4" name="Google Shape;1344;p55"/>
            <p:cNvCxnSpPr>
              <a:stCxn id="1317" idx="4"/>
              <a:endCxn id="1321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56"/>
          <p:cNvCxnSpPr/>
          <p:nvPr/>
        </p:nvCxnSpPr>
        <p:spPr>
          <a:xfrm>
            <a:off x="6213564" y="337458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0" name="Google Shape;1350;p56"/>
          <p:cNvCxnSpPr/>
          <p:nvPr/>
        </p:nvCxnSpPr>
        <p:spPr>
          <a:xfrm rot="10800000">
            <a:off x="6213564" y="182448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1" name="Google Shape;1351;p56"/>
          <p:cNvSpPr/>
          <p:nvPr/>
        </p:nvSpPr>
        <p:spPr>
          <a:xfrm>
            <a:off x="6457358" y="2191219"/>
            <a:ext cx="1558130" cy="90648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2" name="Google Shape;1352;p56"/>
          <p:cNvSpPr/>
          <p:nvPr/>
        </p:nvSpPr>
        <p:spPr>
          <a:xfrm>
            <a:off x="6436230" y="2167872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6"/>
          <p:cNvSpPr/>
          <p:nvPr/>
        </p:nvSpPr>
        <p:spPr>
          <a:xfrm>
            <a:off x="6724451" y="2487794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6"/>
          <p:cNvSpPr/>
          <p:nvPr/>
        </p:nvSpPr>
        <p:spPr>
          <a:xfrm>
            <a:off x="6913031" y="2930016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6"/>
          <p:cNvSpPr/>
          <p:nvPr/>
        </p:nvSpPr>
        <p:spPr>
          <a:xfrm>
            <a:off x="7089228" y="3050657"/>
            <a:ext cx="96000" cy="960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6"/>
          <p:cNvSpPr/>
          <p:nvPr/>
        </p:nvSpPr>
        <p:spPr>
          <a:xfrm>
            <a:off x="7463515" y="2596445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6"/>
          <p:cNvSpPr/>
          <p:nvPr/>
        </p:nvSpPr>
        <p:spPr>
          <a:xfrm>
            <a:off x="7941954" y="2358961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56"/>
          <p:cNvSpPr/>
          <p:nvPr/>
        </p:nvSpPr>
        <p:spPr>
          <a:xfrm>
            <a:off x="7156921" y="1830849"/>
            <a:ext cx="423975" cy="1102345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359" name="Google Shape;1359;p56"/>
          <p:cNvSpPr txBox="1"/>
          <p:nvPr/>
        </p:nvSpPr>
        <p:spPr>
          <a:xfrm>
            <a:off x="7559692" y="1641316"/>
            <a:ext cx="932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0" name="Google Shape;1360;p56"/>
          <p:cNvSpPr/>
          <p:nvPr/>
        </p:nvSpPr>
        <p:spPr>
          <a:xfrm>
            <a:off x="1008075" y="2001246"/>
            <a:ext cx="1286400" cy="12864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1" name="Google Shape;1361;p56"/>
          <p:cNvCxnSpPr>
            <a:stCxn id="1360" idx="3"/>
            <a:endCxn id="1362" idx="1"/>
          </p:cNvCxnSpPr>
          <p:nvPr/>
        </p:nvCxnSpPr>
        <p:spPr>
          <a:xfrm>
            <a:off x="2294475" y="2644446"/>
            <a:ext cx="12768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63" name="Google Shape;1363;p56"/>
          <p:cNvPicPr preferRelativeResize="0"/>
          <p:nvPr/>
        </p:nvPicPr>
        <p:blipFill rotWithShape="1">
          <a:blip r:embed="rId3">
            <a:alphaModFix/>
          </a:blip>
          <a:srcRect b="0" l="10282" r="6321" t="0"/>
          <a:stretch/>
        </p:blipFill>
        <p:spPr>
          <a:xfrm>
            <a:off x="1165750" y="2207900"/>
            <a:ext cx="971050" cy="873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</p:pic>
      <p:grpSp>
        <p:nvGrpSpPr>
          <p:cNvPr id="1364" name="Google Shape;1364;p56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365" name="Google Shape;1365;p56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79" name="Google Shape;1379;p56"/>
            <p:cNvCxnSpPr>
              <a:stCxn id="1365" idx="4"/>
              <a:endCxn id="1373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56"/>
            <p:cNvCxnSpPr>
              <a:stCxn id="1366" idx="4"/>
              <a:endCxn id="1370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56"/>
            <p:cNvCxnSpPr>
              <a:stCxn id="1367" idx="4"/>
              <a:endCxn id="1372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56"/>
            <p:cNvCxnSpPr>
              <a:stCxn id="1368" idx="4"/>
              <a:endCxn id="1370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56"/>
            <p:cNvCxnSpPr>
              <a:stCxn id="1368" idx="4"/>
              <a:endCxn id="1373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56"/>
            <p:cNvCxnSpPr>
              <a:stCxn id="1369" idx="4"/>
              <a:endCxn id="1372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56"/>
            <p:cNvCxnSpPr>
              <a:stCxn id="1370" idx="4"/>
              <a:endCxn id="1374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56"/>
            <p:cNvCxnSpPr>
              <a:stCxn id="1371" idx="4"/>
              <a:endCxn id="1375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56"/>
            <p:cNvCxnSpPr>
              <a:stCxn id="1372" idx="4"/>
              <a:endCxn id="1374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56"/>
            <p:cNvCxnSpPr>
              <a:stCxn id="1372" idx="4"/>
              <a:endCxn id="1376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56"/>
            <p:cNvCxnSpPr>
              <a:stCxn id="1373" idx="4"/>
              <a:endCxn id="1376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56"/>
            <p:cNvCxnSpPr>
              <a:stCxn id="1374" idx="4"/>
              <a:endCxn id="1377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56"/>
            <p:cNvCxnSpPr>
              <a:stCxn id="1374" idx="4"/>
              <a:endCxn id="1378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56"/>
            <p:cNvCxnSpPr>
              <a:stCxn id="1375" idx="4"/>
              <a:endCxn id="1378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56"/>
            <p:cNvCxnSpPr>
              <a:stCxn id="1376" idx="4"/>
              <a:endCxn id="1377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56"/>
            <p:cNvCxnSpPr>
              <a:stCxn id="1367" idx="4"/>
              <a:endCxn id="1371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9" name="Google Shape;1399;p57"/>
          <p:cNvCxnSpPr/>
          <p:nvPr/>
        </p:nvCxnSpPr>
        <p:spPr>
          <a:xfrm>
            <a:off x="6213564" y="337458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0" name="Google Shape;1400;p57"/>
          <p:cNvCxnSpPr/>
          <p:nvPr/>
        </p:nvCxnSpPr>
        <p:spPr>
          <a:xfrm rot="10800000">
            <a:off x="6213564" y="182448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01" name="Google Shape;1401;p57"/>
          <p:cNvSpPr/>
          <p:nvPr/>
        </p:nvSpPr>
        <p:spPr>
          <a:xfrm>
            <a:off x="6457358" y="2191219"/>
            <a:ext cx="1558130" cy="90648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2" name="Google Shape;1402;p57"/>
          <p:cNvSpPr/>
          <p:nvPr/>
        </p:nvSpPr>
        <p:spPr>
          <a:xfrm>
            <a:off x="6436230" y="2167872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57"/>
          <p:cNvSpPr/>
          <p:nvPr/>
        </p:nvSpPr>
        <p:spPr>
          <a:xfrm>
            <a:off x="6724451" y="2487794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57"/>
          <p:cNvSpPr/>
          <p:nvPr/>
        </p:nvSpPr>
        <p:spPr>
          <a:xfrm>
            <a:off x="6913031" y="2930016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7"/>
          <p:cNvSpPr/>
          <p:nvPr/>
        </p:nvSpPr>
        <p:spPr>
          <a:xfrm>
            <a:off x="7089228" y="3050657"/>
            <a:ext cx="96000" cy="960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57"/>
          <p:cNvSpPr/>
          <p:nvPr/>
        </p:nvSpPr>
        <p:spPr>
          <a:xfrm>
            <a:off x="7463515" y="2596445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57"/>
          <p:cNvSpPr/>
          <p:nvPr/>
        </p:nvSpPr>
        <p:spPr>
          <a:xfrm>
            <a:off x="7941954" y="2358961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57"/>
          <p:cNvSpPr/>
          <p:nvPr/>
        </p:nvSpPr>
        <p:spPr>
          <a:xfrm>
            <a:off x="7156921" y="1830849"/>
            <a:ext cx="423975" cy="1102345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409" name="Google Shape;1409;p57"/>
          <p:cNvSpPr txBox="1"/>
          <p:nvPr/>
        </p:nvSpPr>
        <p:spPr>
          <a:xfrm>
            <a:off x="7559692" y="1641316"/>
            <a:ext cx="932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10" name="Google Shape;1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25" y="1752751"/>
            <a:ext cx="1771842" cy="1637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pic>
      <p:sp>
        <p:nvSpPr>
          <p:cNvPr id="1411" name="Google Shape;1411;p57"/>
          <p:cNvSpPr/>
          <p:nvPr/>
        </p:nvSpPr>
        <p:spPr>
          <a:xfrm>
            <a:off x="789350" y="1588075"/>
            <a:ext cx="486600" cy="486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2" name="Google Shape;1412;p57"/>
          <p:cNvPicPr preferRelativeResize="0"/>
          <p:nvPr/>
        </p:nvPicPr>
        <p:blipFill rotWithShape="1">
          <a:blip r:embed="rId4">
            <a:alphaModFix/>
          </a:blip>
          <a:srcRect b="0" l="10282" r="6321" t="0"/>
          <a:stretch/>
        </p:blipFill>
        <p:spPr>
          <a:xfrm>
            <a:off x="848998" y="1666252"/>
            <a:ext cx="367348" cy="33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</p:pic>
      <p:grpSp>
        <p:nvGrpSpPr>
          <p:cNvPr id="1413" name="Google Shape;1413;p57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414" name="Google Shape;1414;p57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7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7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8" name="Google Shape;1428;p57"/>
            <p:cNvCxnSpPr>
              <a:stCxn id="1414" idx="4"/>
              <a:endCxn id="1422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57"/>
            <p:cNvCxnSpPr>
              <a:stCxn id="1415" idx="4"/>
              <a:endCxn id="1419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57"/>
            <p:cNvCxnSpPr>
              <a:stCxn id="1416" idx="4"/>
              <a:endCxn id="1421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p57"/>
            <p:cNvCxnSpPr>
              <a:stCxn id="1417" idx="4"/>
              <a:endCxn id="1419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p57"/>
            <p:cNvCxnSpPr>
              <a:stCxn id="1417" idx="4"/>
              <a:endCxn id="1422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57"/>
            <p:cNvCxnSpPr>
              <a:stCxn id="1418" idx="4"/>
              <a:endCxn id="1421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57"/>
            <p:cNvCxnSpPr>
              <a:stCxn id="1419" idx="4"/>
              <a:endCxn id="1423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57"/>
            <p:cNvCxnSpPr>
              <a:stCxn id="1420" idx="4"/>
              <a:endCxn id="1424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57"/>
            <p:cNvCxnSpPr>
              <a:stCxn id="1421" idx="4"/>
              <a:endCxn id="1423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57"/>
            <p:cNvCxnSpPr>
              <a:stCxn id="1421" idx="4"/>
              <a:endCxn id="1425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57"/>
            <p:cNvCxnSpPr>
              <a:stCxn id="1422" idx="4"/>
              <a:endCxn id="1425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57"/>
            <p:cNvCxnSpPr>
              <a:stCxn id="1423" idx="4"/>
              <a:endCxn id="1426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57"/>
            <p:cNvCxnSpPr>
              <a:stCxn id="1423" idx="4"/>
              <a:endCxn id="1427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57"/>
            <p:cNvCxnSpPr>
              <a:stCxn id="1424" idx="4"/>
              <a:endCxn id="1427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2" name="Google Shape;1442;p57"/>
            <p:cNvCxnSpPr>
              <a:stCxn id="1425" idx="4"/>
              <a:endCxn id="1426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3" name="Google Shape;1443;p57"/>
            <p:cNvCxnSpPr>
              <a:stCxn id="1416" idx="4"/>
              <a:endCxn id="1420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8" name="Google Shape;1448;p58"/>
          <p:cNvCxnSpPr/>
          <p:nvPr/>
        </p:nvCxnSpPr>
        <p:spPr>
          <a:xfrm>
            <a:off x="6213564" y="337458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9" name="Google Shape;1449;p58"/>
          <p:cNvCxnSpPr/>
          <p:nvPr/>
        </p:nvCxnSpPr>
        <p:spPr>
          <a:xfrm rot="10800000">
            <a:off x="6213564" y="182448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0" name="Google Shape;1450;p58"/>
          <p:cNvSpPr/>
          <p:nvPr/>
        </p:nvSpPr>
        <p:spPr>
          <a:xfrm>
            <a:off x="6457358" y="2191219"/>
            <a:ext cx="1558130" cy="906485"/>
          </a:xfrm>
          <a:custGeom>
            <a:rect b="b" l="l" r="r" t="t"/>
            <a:pathLst>
              <a:path extrusionOk="0" h="42603" w="73229">
                <a:moveTo>
                  <a:pt x="0" y="0"/>
                </a:moveTo>
                <a:cubicBezTo>
                  <a:pt x="2159" y="1993"/>
                  <a:pt x="8635" y="5314"/>
                  <a:pt x="12952" y="11956"/>
                </a:cubicBezTo>
                <a:cubicBezTo>
                  <a:pt x="17269" y="18598"/>
                  <a:pt x="21255" y="35453"/>
                  <a:pt x="25904" y="39853"/>
                </a:cubicBezTo>
                <a:cubicBezTo>
                  <a:pt x="30554" y="44254"/>
                  <a:pt x="36034" y="43092"/>
                  <a:pt x="40849" y="38359"/>
                </a:cubicBezTo>
                <a:cubicBezTo>
                  <a:pt x="45665" y="33627"/>
                  <a:pt x="49400" y="16191"/>
                  <a:pt x="54797" y="11458"/>
                </a:cubicBezTo>
                <a:cubicBezTo>
                  <a:pt x="60194" y="6725"/>
                  <a:pt x="70157" y="10212"/>
                  <a:pt x="73229" y="9963"/>
                </a:cubicBezTo>
              </a:path>
            </a:pathLst>
          </a:cu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1" name="Google Shape;1451;p58"/>
          <p:cNvSpPr/>
          <p:nvPr/>
        </p:nvSpPr>
        <p:spPr>
          <a:xfrm>
            <a:off x="6436230" y="2167872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58"/>
          <p:cNvSpPr/>
          <p:nvPr/>
        </p:nvSpPr>
        <p:spPr>
          <a:xfrm>
            <a:off x="6724451" y="2487794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58"/>
          <p:cNvSpPr/>
          <p:nvPr/>
        </p:nvSpPr>
        <p:spPr>
          <a:xfrm>
            <a:off x="6913031" y="2930016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58"/>
          <p:cNvSpPr/>
          <p:nvPr/>
        </p:nvSpPr>
        <p:spPr>
          <a:xfrm>
            <a:off x="7089228" y="3050657"/>
            <a:ext cx="96000" cy="960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58"/>
          <p:cNvSpPr/>
          <p:nvPr/>
        </p:nvSpPr>
        <p:spPr>
          <a:xfrm>
            <a:off x="7463515" y="2596445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58"/>
          <p:cNvSpPr/>
          <p:nvPr/>
        </p:nvSpPr>
        <p:spPr>
          <a:xfrm>
            <a:off x="7941954" y="2358961"/>
            <a:ext cx="96000" cy="96000"/>
          </a:xfrm>
          <a:prstGeom prst="ellipse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58"/>
          <p:cNvSpPr/>
          <p:nvPr/>
        </p:nvSpPr>
        <p:spPr>
          <a:xfrm>
            <a:off x="7156921" y="1830849"/>
            <a:ext cx="423975" cy="1102345"/>
          </a:xfrm>
          <a:custGeom>
            <a:rect b="b" l="l" r="r" t="t"/>
            <a:pathLst>
              <a:path extrusionOk="0" h="51808" w="19926">
                <a:moveTo>
                  <a:pt x="0" y="51808"/>
                </a:moveTo>
                <a:cubicBezTo>
                  <a:pt x="913" y="44668"/>
                  <a:pt x="2159" y="17602"/>
                  <a:pt x="5480" y="8967"/>
                </a:cubicBezTo>
                <a:cubicBezTo>
                  <a:pt x="8801" y="332"/>
                  <a:pt x="17518" y="1495"/>
                  <a:pt x="19926" y="0"/>
                </a:cubicBezTo>
              </a:path>
            </a:pathLst>
          </a:custGeom>
          <a:noFill/>
          <a:ln cap="flat" cmpd="sng" w="9525">
            <a:solidFill>
              <a:srgbClr val="BDC1C6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458" name="Google Shape;1458;p58"/>
          <p:cNvSpPr txBox="1"/>
          <p:nvPr/>
        </p:nvSpPr>
        <p:spPr>
          <a:xfrm>
            <a:off x="7559692" y="1641316"/>
            <a:ext cx="932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Minimum</a:t>
            </a:r>
            <a:endParaRPr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59" name="Google Shape;1459;p58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0" name="Google Shape;1460;p58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1" name="Google Shape;1461;p58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2" name="Google Shape;1462;p58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3" name="Google Shape;1463;p58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4" name="Google Shape;1464;p58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465" name="Google Shape;1465;p58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466" name="Google Shape;1466;p58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0" name="Google Shape;1480;p58"/>
            <p:cNvCxnSpPr>
              <a:stCxn id="1466" idx="4"/>
              <a:endCxn id="1474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58"/>
            <p:cNvCxnSpPr>
              <a:stCxn id="1467" idx="4"/>
              <a:endCxn id="1471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58"/>
            <p:cNvCxnSpPr>
              <a:stCxn id="1468" idx="4"/>
              <a:endCxn id="1473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58"/>
            <p:cNvCxnSpPr>
              <a:stCxn id="1469" idx="4"/>
              <a:endCxn id="1471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58"/>
            <p:cNvCxnSpPr>
              <a:stCxn id="1469" idx="4"/>
              <a:endCxn id="1474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58"/>
            <p:cNvCxnSpPr>
              <a:stCxn id="1470" idx="4"/>
              <a:endCxn id="1473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58"/>
            <p:cNvCxnSpPr>
              <a:stCxn id="1471" idx="4"/>
              <a:endCxn id="1475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58"/>
            <p:cNvCxnSpPr>
              <a:stCxn id="1472" idx="4"/>
              <a:endCxn id="1476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58"/>
            <p:cNvCxnSpPr>
              <a:stCxn id="1473" idx="4"/>
              <a:endCxn id="1475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58"/>
            <p:cNvCxnSpPr>
              <a:stCxn id="1473" idx="4"/>
              <a:endCxn id="1477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58"/>
            <p:cNvCxnSpPr>
              <a:stCxn id="1474" idx="4"/>
              <a:endCxn id="1477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58"/>
            <p:cNvCxnSpPr>
              <a:stCxn id="1475" idx="4"/>
              <a:endCxn id="1478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58"/>
            <p:cNvCxnSpPr>
              <a:stCxn id="1475" idx="4"/>
              <a:endCxn id="1479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58"/>
            <p:cNvCxnSpPr>
              <a:stCxn id="1476" idx="4"/>
              <a:endCxn id="1479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58"/>
            <p:cNvCxnSpPr>
              <a:stCxn id="1477" idx="4"/>
              <a:endCxn id="1478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58"/>
            <p:cNvCxnSpPr>
              <a:stCxn id="1468" idx="4"/>
              <a:endCxn id="1472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59"/>
          <p:cNvSpPr/>
          <p:nvPr/>
        </p:nvSpPr>
        <p:spPr>
          <a:xfrm>
            <a:off x="6457343" y="2314543"/>
            <a:ext cx="1567200" cy="738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106" y="2441650"/>
            <a:ext cx="484675" cy="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125" y="2441588"/>
            <a:ext cx="484676" cy="484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3" name="Google Shape;1503;p59"/>
          <p:cNvCxnSpPr/>
          <p:nvPr/>
        </p:nvCxnSpPr>
        <p:spPr>
          <a:xfrm>
            <a:off x="7251610" y="2203038"/>
            <a:ext cx="0" cy="118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59"/>
          <p:cNvSpPr txBox="1"/>
          <p:nvPr/>
        </p:nvSpPr>
        <p:spPr>
          <a:xfrm rot="1373">
            <a:off x="7897798" y="2423158"/>
            <a:ext cx="751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05" name="Google Shape;1505;p59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6" name="Google Shape;1506;p59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7" name="Google Shape;1507;p59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8" name="Google Shape;1508;p59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9" name="Google Shape;1509;p59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0" name="Google Shape;1510;p59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511" name="Google Shape;1511;p59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512" name="Google Shape;1512;p59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6" name="Google Shape;1526;p59"/>
            <p:cNvCxnSpPr>
              <a:stCxn id="1512" idx="4"/>
              <a:endCxn id="1520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7" name="Google Shape;1527;p59"/>
            <p:cNvCxnSpPr>
              <a:stCxn id="1513" idx="4"/>
              <a:endCxn id="1517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59"/>
            <p:cNvCxnSpPr>
              <a:stCxn id="1514" idx="4"/>
              <a:endCxn id="1519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9" name="Google Shape;1529;p59"/>
            <p:cNvCxnSpPr>
              <a:stCxn id="1515" idx="4"/>
              <a:endCxn id="1517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59"/>
            <p:cNvCxnSpPr>
              <a:stCxn id="1515" idx="4"/>
              <a:endCxn id="1520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1" name="Google Shape;1531;p59"/>
            <p:cNvCxnSpPr>
              <a:stCxn id="1516" idx="4"/>
              <a:endCxn id="1519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2" name="Google Shape;1532;p59"/>
            <p:cNvCxnSpPr>
              <a:stCxn id="1517" idx="4"/>
              <a:endCxn id="1521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59"/>
            <p:cNvCxnSpPr>
              <a:stCxn id="1518" idx="4"/>
              <a:endCxn id="1522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4" name="Google Shape;1534;p59"/>
            <p:cNvCxnSpPr>
              <a:stCxn id="1519" idx="4"/>
              <a:endCxn id="1521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5" name="Google Shape;1535;p59"/>
            <p:cNvCxnSpPr>
              <a:stCxn id="1519" idx="4"/>
              <a:endCxn id="1523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p59"/>
            <p:cNvCxnSpPr>
              <a:stCxn id="1520" idx="4"/>
              <a:endCxn id="1523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7" name="Google Shape;1537;p59"/>
            <p:cNvCxnSpPr>
              <a:stCxn id="1521" idx="4"/>
              <a:endCxn id="1524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8" name="Google Shape;1538;p59"/>
            <p:cNvCxnSpPr>
              <a:stCxn id="1521" idx="4"/>
              <a:endCxn id="1525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59"/>
            <p:cNvCxnSpPr>
              <a:stCxn id="1522" idx="4"/>
              <a:endCxn id="1525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0" name="Google Shape;1540;p59"/>
            <p:cNvCxnSpPr>
              <a:stCxn id="1523" idx="4"/>
              <a:endCxn id="1524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1" name="Google Shape;1541;p59"/>
            <p:cNvCxnSpPr>
              <a:stCxn id="1514" idx="4"/>
              <a:endCxn id="1518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/>
              <a:t> Application Areas</a:t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60240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62476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Industry</a:t>
            </a:r>
            <a:endParaRPr b="1" sz="200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75" y="2400552"/>
            <a:ext cx="837850" cy="65474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00">
                <a:alpha val="15000"/>
              </a:srgbClr>
            </a:outerShdw>
          </a:effectLst>
        </p:spPr>
      </p:pic>
      <p:sp>
        <p:nvSpPr>
          <p:cNvPr id="176" name="Google Shape;176;p24"/>
          <p:cNvSpPr/>
          <p:nvPr/>
        </p:nvSpPr>
        <p:spPr>
          <a:xfrm>
            <a:off x="36834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/>
        </p:nvSpPr>
        <p:spPr>
          <a:xfrm>
            <a:off x="39070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Office</a:t>
            </a:r>
            <a:endParaRPr b="1" sz="2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342800" y="2004113"/>
            <a:ext cx="1777200" cy="1777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1566425" y="3228207"/>
            <a:ext cx="138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Home</a:t>
            </a:r>
            <a:endParaRPr b="1" sz="2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604" y="2308088"/>
            <a:ext cx="837851" cy="839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10000"/>
              </a:srgbClr>
            </a:outerShdw>
          </a:effectLst>
        </p:spPr>
      </p:pic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005" y="2299143"/>
            <a:ext cx="887377" cy="8575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sp>
        <p:nvSpPr>
          <p:cNvPr id="182" name="Google Shape;182;p24"/>
          <p:cNvSpPr/>
          <p:nvPr/>
        </p:nvSpPr>
        <p:spPr>
          <a:xfrm>
            <a:off x="3509875" y="1633625"/>
            <a:ext cx="5054400" cy="29517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60"/>
          <p:cNvSpPr/>
          <p:nvPr/>
        </p:nvSpPr>
        <p:spPr>
          <a:xfrm>
            <a:off x="6457343" y="2314543"/>
            <a:ext cx="1567200" cy="738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7" name="Google Shape;15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106" y="2441650"/>
            <a:ext cx="484675" cy="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125" y="2441588"/>
            <a:ext cx="484676" cy="484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9" name="Google Shape;1549;p60"/>
          <p:cNvCxnSpPr/>
          <p:nvPr/>
        </p:nvCxnSpPr>
        <p:spPr>
          <a:xfrm>
            <a:off x="7251610" y="2203038"/>
            <a:ext cx="0" cy="118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60"/>
          <p:cNvSpPr txBox="1"/>
          <p:nvPr/>
        </p:nvSpPr>
        <p:spPr>
          <a:xfrm rot="1373">
            <a:off x="7897798" y="2423158"/>
            <a:ext cx="751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51" name="Google Shape;1551;p60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2" name="Google Shape;1552;p60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53" name="Google Shape;1553;p60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4" name="Google Shape;1554;p60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5" name="Google Shape;1555;p60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60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57" name="Google Shape;1557;p60"/>
          <p:cNvSpPr/>
          <p:nvPr/>
        </p:nvSpPr>
        <p:spPr>
          <a:xfrm>
            <a:off x="6457350" y="2326425"/>
            <a:ext cx="791700" cy="7389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8" name="Google Shape;1558;p60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559" name="Google Shape;1559;p60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0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0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0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0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0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3" name="Google Shape;1573;p60"/>
            <p:cNvCxnSpPr>
              <a:stCxn id="1559" idx="4"/>
              <a:endCxn id="1567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4" name="Google Shape;1574;p60"/>
            <p:cNvCxnSpPr>
              <a:stCxn id="1560" idx="4"/>
              <a:endCxn id="1564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60"/>
            <p:cNvCxnSpPr>
              <a:stCxn id="1561" idx="4"/>
              <a:endCxn id="1566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6" name="Google Shape;1576;p60"/>
            <p:cNvCxnSpPr>
              <a:stCxn id="1562" idx="4"/>
              <a:endCxn id="1564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7" name="Google Shape;1577;p60"/>
            <p:cNvCxnSpPr>
              <a:stCxn id="1562" idx="4"/>
              <a:endCxn id="1567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60"/>
            <p:cNvCxnSpPr>
              <a:stCxn id="1563" idx="4"/>
              <a:endCxn id="1566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9" name="Google Shape;1579;p60"/>
            <p:cNvCxnSpPr>
              <a:stCxn id="1564" idx="4"/>
              <a:endCxn id="1568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0" name="Google Shape;1580;p60"/>
            <p:cNvCxnSpPr>
              <a:stCxn id="1565" idx="4"/>
              <a:endCxn id="1569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1" name="Google Shape;1581;p60"/>
            <p:cNvCxnSpPr>
              <a:stCxn id="1566" idx="4"/>
              <a:endCxn id="1568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60"/>
            <p:cNvCxnSpPr>
              <a:stCxn id="1566" idx="4"/>
              <a:endCxn id="1570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60"/>
            <p:cNvCxnSpPr>
              <a:stCxn id="1567" idx="4"/>
              <a:endCxn id="1570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60"/>
            <p:cNvCxnSpPr>
              <a:stCxn id="1568" idx="4"/>
              <a:endCxn id="1571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60"/>
            <p:cNvCxnSpPr>
              <a:stCxn id="1568" idx="4"/>
              <a:endCxn id="1572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60"/>
            <p:cNvCxnSpPr>
              <a:stCxn id="1569" idx="4"/>
              <a:endCxn id="1572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60"/>
            <p:cNvCxnSpPr>
              <a:stCxn id="1570" idx="4"/>
              <a:endCxn id="1571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8" name="Google Shape;1588;p60"/>
            <p:cNvCxnSpPr>
              <a:stCxn id="1561" idx="4"/>
              <a:endCxn id="1565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1"/>
          <p:cNvSpPr/>
          <p:nvPr/>
        </p:nvSpPr>
        <p:spPr>
          <a:xfrm>
            <a:off x="6457343" y="2314543"/>
            <a:ext cx="1567200" cy="738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106" y="2441650"/>
            <a:ext cx="484675" cy="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125" y="2441588"/>
            <a:ext cx="484676" cy="484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6" name="Google Shape;1596;p61"/>
          <p:cNvCxnSpPr/>
          <p:nvPr/>
        </p:nvCxnSpPr>
        <p:spPr>
          <a:xfrm>
            <a:off x="7251610" y="2203038"/>
            <a:ext cx="0" cy="118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61"/>
          <p:cNvSpPr txBox="1"/>
          <p:nvPr/>
        </p:nvSpPr>
        <p:spPr>
          <a:xfrm rot="1373">
            <a:off x="7897798" y="2423158"/>
            <a:ext cx="751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98" name="Google Shape;1598;p61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9" name="Google Shape;1599;p61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0" name="Google Shape;1600;p61"/>
          <p:cNvSpPr/>
          <p:nvPr/>
        </p:nvSpPr>
        <p:spPr>
          <a:xfrm>
            <a:off x="844950" y="2055432"/>
            <a:ext cx="1803900" cy="882575"/>
          </a:xfrm>
          <a:custGeom>
            <a:rect b="b" l="l" r="r" t="t"/>
            <a:pathLst>
              <a:path extrusionOk="0" h="35303" w="72156">
                <a:moveTo>
                  <a:pt x="0" y="35303"/>
                </a:moveTo>
                <a:cubicBezTo>
                  <a:pt x="1654" y="33425"/>
                  <a:pt x="7152" y="24439"/>
                  <a:pt x="9924" y="24037"/>
                </a:cubicBezTo>
                <a:cubicBezTo>
                  <a:pt x="12696" y="23635"/>
                  <a:pt x="12833" y="36888"/>
                  <a:pt x="16630" y="32889"/>
                </a:cubicBezTo>
                <a:cubicBezTo>
                  <a:pt x="20427" y="28890"/>
                  <a:pt x="27786" y="1204"/>
                  <a:pt x="32704" y="42"/>
                </a:cubicBezTo>
                <a:cubicBezTo>
                  <a:pt x="37622" y="-1120"/>
                  <a:pt x="41574" y="22363"/>
                  <a:pt x="46137" y="25915"/>
                </a:cubicBezTo>
                <a:cubicBezTo>
                  <a:pt x="50701" y="29467"/>
                  <a:pt x="55749" y="19835"/>
                  <a:pt x="60085" y="21355"/>
                </a:cubicBezTo>
                <a:cubicBezTo>
                  <a:pt x="64422" y="22875"/>
                  <a:pt x="70144" y="32755"/>
                  <a:pt x="72156" y="35035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1" name="Google Shape;1601;p61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2" name="Google Shape;1602;p61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3" name="Google Shape;1603;p61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4" name="Google Shape;1604;p61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5" name="Google Shape;1605;p61"/>
          <p:cNvSpPr/>
          <p:nvPr/>
        </p:nvSpPr>
        <p:spPr>
          <a:xfrm>
            <a:off x="7259613" y="2326425"/>
            <a:ext cx="791700" cy="738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61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607" name="Google Shape;1607;p61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1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1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1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1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1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1" name="Google Shape;1621;p61"/>
            <p:cNvCxnSpPr>
              <a:stCxn id="1607" idx="4"/>
              <a:endCxn id="1615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2" name="Google Shape;1622;p61"/>
            <p:cNvCxnSpPr>
              <a:stCxn id="1608" idx="4"/>
              <a:endCxn id="1612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3" name="Google Shape;1623;p61"/>
            <p:cNvCxnSpPr>
              <a:stCxn id="1609" idx="4"/>
              <a:endCxn id="1614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4" name="Google Shape;1624;p61"/>
            <p:cNvCxnSpPr>
              <a:stCxn id="1610" idx="4"/>
              <a:endCxn id="1612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5" name="Google Shape;1625;p61"/>
            <p:cNvCxnSpPr>
              <a:stCxn id="1610" idx="4"/>
              <a:endCxn id="1615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6" name="Google Shape;1626;p61"/>
            <p:cNvCxnSpPr>
              <a:stCxn id="1611" idx="4"/>
              <a:endCxn id="1614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7" name="Google Shape;1627;p61"/>
            <p:cNvCxnSpPr>
              <a:stCxn id="1612" idx="4"/>
              <a:endCxn id="1616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8" name="Google Shape;1628;p61"/>
            <p:cNvCxnSpPr>
              <a:stCxn id="1613" idx="4"/>
              <a:endCxn id="1617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9" name="Google Shape;1629;p61"/>
            <p:cNvCxnSpPr>
              <a:stCxn id="1614" idx="4"/>
              <a:endCxn id="1616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0" name="Google Shape;1630;p61"/>
            <p:cNvCxnSpPr>
              <a:stCxn id="1614" idx="4"/>
              <a:endCxn id="1618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1" name="Google Shape;1631;p61"/>
            <p:cNvCxnSpPr>
              <a:stCxn id="1615" idx="4"/>
              <a:endCxn id="1618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2" name="Google Shape;1632;p61"/>
            <p:cNvCxnSpPr>
              <a:stCxn id="1616" idx="4"/>
              <a:endCxn id="1619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3" name="Google Shape;1633;p61"/>
            <p:cNvCxnSpPr>
              <a:stCxn id="1616" idx="4"/>
              <a:endCxn id="1620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4" name="Google Shape;1634;p61"/>
            <p:cNvCxnSpPr>
              <a:stCxn id="1617" idx="4"/>
              <a:endCxn id="1620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5" name="Google Shape;1635;p61"/>
            <p:cNvCxnSpPr>
              <a:stCxn id="1618" idx="4"/>
              <a:endCxn id="1619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6" name="Google Shape;1636;p61"/>
            <p:cNvCxnSpPr>
              <a:stCxn id="1609" idx="4"/>
              <a:endCxn id="1613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2"/>
          <p:cNvSpPr/>
          <p:nvPr/>
        </p:nvSpPr>
        <p:spPr>
          <a:xfrm>
            <a:off x="6457343" y="2314543"/>
            <a:ext cx="1567200" cy="738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2" name="Google Shape;16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106" y="2441650"/>
            <a:ext cx="484675" cy="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125" y="2441588"/>
            <a:ext cx="484676" cy="484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4" name="Google Shape;1644;p62"/>
          <p:cNvCxnSpPr/>
          <p:nvPr/>
        </p:nvCxnSpPr>
        <p:spPr>
          <a:xfrm>
            <a:off x="7251610" y="2203038"/>
            <a:ext cx="0" cy="118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62"/>
          <p:cNvSpPr txBox="1"/>
          <p:nvPr/>
        </p:nvSpPr>
        <p:spPr>
          <a:xfrm rot="1373">
            <a:off x="7897798" y="2423158"/>
            <a:ext cx="751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46" name="Google Shape;1646;p62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7" name="Google Shape;1647;p62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8" name="Google Shape;1648;p62"/>
          <p:cNvSpPr/>
          <p:nvPr/>
        </p:nvSpPr>
        <p:spPr>
          <a:xfrm>
            <a:off x="844950" y="2055432"/>
            <a:ext cx="1803900" cy="882575"/>
          </a:xfrm>
          <a:custGeom>
            <a:rect b="b" l="l" r="r" t="t"/>
            <a:pathLst>
              <a:path extrusionOk="0" h="35303" w="72156">
                <a:moveTo>
                  <a:pt x="0" y="35303"/>
                </a:moveTo>
                <a:cubicBezTo>
                  <a:pt x="1654" y="33425"/>
                  <a:pt x="7152" y="24439"/>
                  <a:pt x="9924" y="24037"/>
                </a:cubicBezTo>
                <a:cubicBezTo>
                  <a:pt x="12696" y="23635"/>
                  <a:pt x="12833" y="36888"/>
                  <a:pt x="16630" y="32889"/>
                </a:cubicBezTo>
                <a:cubicBezTo>
                  <a:pt x="20427" y="28890"/>
                  <a:pt x="27786" y="1204"/>
                  <a:pt x="32704" y="42"/>
                </a:cubicBezTo>
                <a:cubicBezTo>
                  <a:pt x="37622" y="-1120"/>
                  <a:pt x="41574" y="22363"/>
                  <a:pt x="46137" y="25915"/>
                </a:cubicBezTo>
                <a:cubicBezTo>
                  <a:pt x="50701" y="29467"/>
                  <a:pt x="55749" y="19835"/>
                  <a:pt x="60085" y="21355"/>
                </a:cubicBezTo>
                <a:cubicBezTo>
                  <a:pt x="64422" y="22875"/>
                  <a:pt x="70144" y="32755"/>
                  <a:pt x="72156" y="35035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9" name="Google Shape;1649;p62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0" name="Google Shape;1650;p62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1" name="Google Shape;1651;p62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2" name="Google Shape;1652;p62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653" name="Google Shape;1653;p62"/>
          <p:cNvGrpSpPr/>
          <p:nvPr/>
        </p:nvGrpSpPr>
        <p:grpSpPr>
          <a:xfrm>
            <a:off x="3707777" y="1524673"/>
            <a:ext cx="1749403" cy="2094142"/>
            <a:chOff x="817125" y="1341475"/>
            <a:chExt cx="2055461" cy="2460513"/>
          </a:xfrm>
        </p:grpSpPr>
        <p:sp>
          <p:nvSpPr>
            <p:cNvPr id="1654" name="Google Shape;1654;p62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2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2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8" name="Google Shape;1668;p62"/>
            <p:cNvCxnSpPr>
              <a:stCxn id="1654" idx="4"/>
              <a:endCxn id="1662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62"/>
            <p:cNvCxnSpPr>
              <a:stCxn id="1655" idx="4"/>
              <a:endCxn id="1659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62"/>
            <p:cNvCxnSpPr>
              <a:stCxn id="1656" idx="4"/>
              <a:endCxn id="1661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62"/>
            <p:cNvCxnSpPr>
              <a:stCxn id="1657" idx="4"/>
              <a:endCxn id="1659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62"/>
            <p:cNvCxnSpPr>
              <a:stCxn id="1657" idx="4"/>
              <a:endCxn id="1662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62"/>
            <p:cNvCxnSpPr>
              <a:stCxn id="1658" idx="4"/>
              <a:endCxn id="1661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62"/>
            <p:cNvCxnSpPr>
              <a:stCxn id="1659" idx="4"/>
              <a:endCxn id="1663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62"/>
            <p:cNvCxnSpPr>
              <a:stCxn id="1660" idx="4"/>
              <a:endCxn id="1664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62"/>
            <p:cNvCxnSpPr>
              <a:stCxn id="1661" idx="4"/>
              <a:endCxn id="1663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62"/>
            <p:cNvCxnSpPr>
              <a:stCxn id="1661" idx="4"/>
              <a:endCxn id="1665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8" name="Google Shape;1678;p62"/>
            <p:cNvCxnSpPr>
              <a:stCxn id="1662" idx="4"/>
              <a:endCxn id="1665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9" name="Google Shape;1679;p62"/>
            <p:cNvCxnSpPr>
              <a:stCxn id="1663" idx="4"/>
              <a:endCxn id="1666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62"/>
            <p:cNvCxnSpPr>
              <a:stCxn id="1663" idx="4"/>
              <a:endCxn id="1667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62"/>
            <p:cNvCxnSpPr>
              <a:stCxn id="1664" idx="4"/>
              <a:endCxn id="1667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2" name="Google Shape;1682;p62"/>
            <p:cNvCxnSpPr>
              <a:stCxn id="1665" idx="4"/>
              <a:endCxn id="1666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3" name="Google Shape;1683;p62"/>
            <p:cNvCxnSpPr>
              <a:stCxn id="1656" idx="4"/>
              <a:endCxn id="1660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rgbClr val="BDC1C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84" name="Google Shape;1684;p62"/>
          <p:cNvSpPr txBox="1"/>
          <p:nvPr/>
        </p:nvSpPr>
        <p:spPr>
          <a:xfrm>
            <a:off x="3480150" y="1186875"/>
            <a:ext cx="22431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19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63"/>
          <p:cNvSpPr/>
          <p:nvPr/>
        </p:nvSpPr>
        <p:spPr>
          <a:xfrm>
            <a:off x="3571200" y="1643664"/>
            <a:ext cx="2001600" cy="2001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0" name="Google Shape;16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166" y="1931682"/>
            <a:ext cx="1567168" cy="142554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st="9525">
              <a:srgbClr val="000000">
                <a:alpha val="8000"/>
              </a:srgbClr>
            </a:outerShdw>
          </a:effectLst>
        </p:spPr>
      </p:pic>
      <p:sp>
        <p:nvSpPr>
          <p:cNvPr id="1691" name="Google Shape;1691;p63"/>
          <p:cNvSpPr/>
          <p:nvPr/>
        </p:nvSpPr>
        <p:spPr>
          <a:xfrm>
            <a:off x="6457343" y="2314543"/>
            <a:ext cx="1567200" cy="738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28575" rotWithShape="0" algn="bl" dir="2700000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2" name="Google Shape;169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106" y="2441650"/>
            <a:ext cx="484675" cy="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125" y="2441588"/>
            <a:ext cx="484676" cy="484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4" name="Google Shape;1694;p63"/>
          <p:cNvCxnSpPr/>
          <p:nvPr/>
        </p:nvCxnSpPr>
        <p:spPr>
          <a:xfrm>
            <a:off x="7251610" y="2203038"/>
            <a:ext cx="0" cy="118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63"/>
          <p:cNvSpPr txBox="1"/>
          <p:nvPr/>
        </p:nvSpPr>
        <p:spPr>
          <a:xfrm rot="1373">
            <a:off x="7897798" y="2423158"/>
            <a:ext cx="7512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96" name="Google Shape;1696;p63"/>
          <p:cNvCxnSpPr/>
          <p:nvPr/>
        </p:nvCxnSpPr>
        <p:spPr>
          <a:xfrm>
            <a:off x="715089" y="3357236"/>
            <a:ext cx="1886700" cy="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7" name="Google Shape;1697;p63"/>
          <p:cNvCxnSpPr/>
          <p:nvPr/>
        </p:nvCxnSpPr>
        <p:spPr>
          <a:xfrm rot="10800000">
            <a:off x="715089" y="1807136"/>
            <a:ext cx="0" cy="1550100"/>
          </a:xfrm>
          <a:prstGeom prst="straightConnector1">
            <a:avLst/>
          </a:prstGeom>
          <a:noFill/>
          <a:ln cap="flat" cmpd="sng" w="28575">
            <a:solidFill>
              <a:srgbClr val="5F636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8" name="Google Shape;1698;p63"/>
          <p:cNvSpPr/>
          <p:nvPr/>
        </p:nvSpPr>
        <p:spPr>
          <a:xfrm>
            <a:off x="844950" y="2055432"/>
            <a:ext cx="1803900" cy="882575"/>
          </a:xfrm>
          <a:custGeom>
            <a:rect b="b" l="l" r="r" t="t"/>
            <a:pathLst>
              <a:path extrusionOk="0" h="35303" w="72156">
                <a:moveTo>
                  <a:pt x="0" y="35303"/>
                </a:moveTo>
                <a:cubicBezTo>
                  <a:pt x="1654" y="33425"/>
                  <a:pt x="7152" y="24439"/>
                  <a:pt x="9924" y="24037"/>
                </a:cubicBezTo>
                <a:cubicBezTo>
                  <a:pt x="12696" y="23635"/>
                  <a:pt x="12833" y="36888"/>
                  <a:pt x="16630" y="32889"/>
                </a:cubicBezTo>
                <a:cubicBezTo>
                  <a:pt x="20427" y="28890"/>
                  <a:pt x="27786" y="1204"/>
                  <a:pt x="32704" y="42"/>
                </a:cubicBezTo>
                <a:cubicBezTo>
                  <a:pt x="37622" y="-1120"/>
                  <a:pt x="41574" y="22363"/>
                  <a:pt x="46137" y="25915"/>
                </a:cubicBezTo>
                <a:cubicBezTo>
                  <a:pt x="50701" y="29467"/>
                  <a:pt x="55749" y="19835"/>
                  <a:pt x="60085" y="21355"/>
                </a:cubicBezTo>
                <a:cubicBezTo>
                  <a:pt x="64422" y="22875"/>
                  <a:pt x="70144" y="32755"/>
                  <a:pt x="72156" y="35035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9" name="Google Shape;1699;p63"/>
          <p:cNvSpPr/>
          <p:nvPr/>
        </p:nvSpPr>
        <p:spPr>
          <a:xfrm>
            <a:off x="844950" y="2644185"/>
            <a:ext cx="1958150" cy="578425"/>
          </a:xfrm>
          <a:custGeom>
            <a:rect b="b" l="l" r="r" t="t"/>
            <a:pathLst>
              <a:path extrusionOk="0" h="23137" w="78326">
                <a:moveTo>
                  <a:pt x="0" y="17866"/>
                </a:moveTo>
                <a:cubicBezTo>
                  <a:pt x="4024" y="17643"/>
                  <a:pt x="18510" y="19259"/>
                  <a:pt x="24142" y="16525"/>
                </a:cubicBezTo>
                <a:cubicBezTo>
                  <a:pt x="29774" y="13791"/>
                  <a:pt x="31063" y="2045"/>
                  <a:pt x="33790" y="1464"/>
                </a:cubicBezTo>
                <a:cubicBezTo>
                  <a:pt x="36517" y="883"/>
                  <a:pt x="38178" y="11646"/>
                  <a:pt x="40504" y="13038"/>
                </a:cubicBezTo>
                <a:cubicBezTo>
                  <a:pt x="42830" y="14431"/>
                  <a:pt x="45288" y="9685"/>
                  <a:pt x="47747" y="9819"/>
                </a:cubicBezTo>
                <a:cubicBezTo>
                  <a:pt x="50206" y="9953"/>
                  <a:pt x="53196" y="15462"/>
                  <a:pt x="55258" y="13843"/>
                </a:cubicBezTo>
                <a:cubicBezTo>
                  <a:pt x="57320" y="12224"/>
                  <a:pt x="57749" y="-1324"/>
                  <a:pt x="60118" y="106"/>
                </a:cubicBezTo>
                <a:cubicBezTo>
                  <a:pt x="62487" y="1537"/>
                  <a:pt x="67065" y="19511"/>
                  <a:pt x="69474" y="22426"/>
                </a:cubicBezTo>
                <a:cubicBezTo>
                  <a:pt x="71883" y="25341"/>
                  <a:pt x="73096" y="18403"/>
                  <a:pt x="74571" y="17598"/>
                </a:cubicBezTo>
                <a:cubicBezTo>
                  <a:pt x="76046" y="16793"/>
                  <a:pt x="77700" y="17598"/>
                  <a:pt x="78326" y="17598"/>
                </a:cubicBezTo>
              </a:path>
            </a:pathLst>
          </a:custGeom>
          <a:noFill/>
          <a:ln cap="flat" cmpd="sng" w="9525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0" name="Google Shape;1700;p63"/>
          <p:cNvSpPr/>
          <p:nvPr/>
        </p:nvSpPr>
        <p:spPr>
          <a:xfrm>
            <a:off x="825525" y="2635335"/>
            <a:ext cx="1924625" cy="184275"/>
          </a:xfrm>
          <a:custGeom>
            <a:rect b="b" l="l" r="r" t="t"/>
            <a:pathLst>
              <a:path extrusionOk="0" h="7371" w="76985">
                <a:moveTo>
                  <a:pt x="0" y="5907"/>
                </a:moveTo>
                <a:cubicBezTo>
                  <a:pt x="805" y="5236"/>
                  <a:pt x="3130" y="2062"/>
                  <a:pt x="4829" y="1883"/>
                </a:cubicBezTo>
                <a:cubicBezTo>
                  <a:pt x="6528" y="1704"/>
                  <a:pt x="8673" y="5058"/>
                  <a:pt x="10193" y="4834"/>
                </a:cubicBezTo>
                <a:cubicBezTo>
                  <a:pt x="11713" y="4611"/>
                  <a:pt x="13055" y="497"/>
                  <a:pt x="13949" y="542"/>
                </a:cubicBezTo>
                <a:cubicBezTo>
                  <a:pt x="14843" y="587"/>
                  <a:pt x="14128" y="4700"/>
                  <a:pt x="15558" y="5102"/>
                </a:cubicBezTo>
                <a:cubicBezTo>
                  <a:pt x="16989" y="5504"/>
                  <a:pt x="20699" y="3135"/>
                  <a:pt x="22532" y="2956"/>
                </a:cubicBezTo>
                <a:cubicBezTo>
                  <a:pt x="24365" y="2777"/>
                  <a:pt x="25215" y="4118"/>
                  <a:pt x="26556" y="4029"/>
                </a:cubicBezTo>
                <a:cubicBezTo>
                  <a:pt x="27897" y="3940"/>
                  <a:pt x="28658" y="1928"/>
                  <a:pt x="30580" y="2420"/>
                </a:cubicBezTo>
                <a:cubicBezTo>
                  <a:pt x="32502" y="2912"/>
                  <a:pt x="36168" y="7382"/>
                  <a:pt x="38090" y="6980"/>
                </a:cubicBezTo>
                <a:cubicBezTo>
                  <a:pt x="40012" y="6578"/>
                  <a:pt x="40370" y="-39"/>
                  <a:pt x="42114" y="6"/>
                </a:cubicBezTo>
                <a:cubicBezTo>
                  <a:pt x="43858" y="51"/>
                  <a:pt x="46630" y="6756"/>
                  <a:pt x="48552" y="7248"/>
                </a:cubicBezTo>
                <a:cubicBezTo>
                  <a:pt x="50474" y="7740"/>
                  <a:pt x="52396" y="3090"/>
                  <a:pt x="53648" y="2956"/>
                </a:cubicBezTo>
                <a:cubicBezTo>
                  <a:pt x="54900" y="2822"/>
                  <a:pt x="55079" y="6175"/>
                  <a:pt x="56062" y="6443"/>
                </a:cubicBezTo>
                <a:cubicBezTo>
                  <a:pt x="57046" y="6711"/>
                  <a:pt x="58029" y="5237"/>
                  <a:pt x="59549" y="4566"/>
                </a:cubicBezTo>
                <a:cubicBezTo>
                  <a:pt x="61069" y="3896"/>
                  <a:pt x="63841" y="2152"/>
                  <a:pt x="65182" y="2420"/>
                </a:cubicBezTo>
                <a:cubicBezTo>
                  <a:pt x="66523" y="2688"/>
                  <a:pt x="66479" y="5952"/>
                  <a:pt x="67597" y="6175"/>
                </a:cubicBezTo>
                <a:cubicBezTo>
                  <a:pt x="68715" y="6399"/>
                  <a:pt x="70323" y="4208"/>
                  <a:pt x="71888" y="3761"/>
                </a:cubicBezTo>
                <a:cubicBezTo>
                  <a:pt x="73453" y="3314"/>
                  <a:pt x="76136" y="3538"/>
                  <a:pt x="76985" y="3493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1" name="Google Shape;1701;p63"/>
          <p:cNvSpPr/>
          <p:nvPr/>
        </p:nvSpPr>
        <p:spPr>
          <a:xfrm>
            <a:off x="1381425" y="2139225"/>
            <a:ext cx="610200" cy="11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2" name="Google Shape;1702;p63"/>
          <p:cNvCxnSpPr/>
          <p:nvPr/>
        </p:nvCxnSpPr>
        <p:spPr>
          <a:xfrm>
            <a:off x="1495425" y="1978275"/>
            <a:ext cx="4158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3" name="Google Shape;1703;p63"/>
          <p:cNvSpPr txBox="1"/>
          <p:nvPr/>
        </p:nvSpPr>
        <p:spPr>
          <a:xfrm>
            <a:off x="2649550" y="1187675"/>
            <a:ext cx="3908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oogle Sans"/>
                <a:ea typeface="Google Sans"/>
                <a:cs typeface="Google Sans"/>
                <a:sym typeface="Google Sans"/>
              </a:rPr>
              <a:t>Autoencoder</a:t>
            </a:r>
            <a:endParaRPr b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4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How do we </a:t>
            </a:r>
            <a:r>
              <a:rPr b="1" i="1" lang="en">
                <a:solidFill>
                  <a:schemeClr val="accent1"/>
                </a:solidFill>
              </a:rPr>
              <a:t>capture</a:t>
            </a:r>
            <a:r>
              <a:rPr i="1" lang="en">
                <a:solidFill>
                  <a:schemeClr val="dk1"/>
                </a:solidFill>
              </a:rPr>
              <a:t> the </a:t>
            </a:r>
            <a:r>
              <a:rPr b="1" i="1" lang="en">
                <a:solidFill>
                  <a:schemeClr val="dk1"/>
                </a:solidFill>
              </a:rPr>
              <a:t>time-series</a:t>
            </a:r>
            <a:r>
              <a:rPr i="1" lang="en">
                <a:solidFill>
                  <a:schemeClr val="dk1"/>
                </a:solidFill>
              </a:rPr>
              <a:t> data to feed into the neural network?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we </a:t>
            </a:r>
            <a:r>
              <a:rPr b="1" lang="en">
                <a:solidFill>
                  <a:schemeClr val="dk2"/>
                </a:solidFill>
              </a:rPr>
              <a:t>pre-process</a:t>
            </a:r>
            <a:r>
              <a:rPr lang="en">
                <a:solidFill>
                  <a:schemeClr val="dk2"/>
                </a:solidFill>
              </a:rPr>
              <a:t> the data for neural network inference?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How do you </a:t>
            </a:r>
            <a:r>
              <a:rPr b="1" i="1" lang="en">
                <a:solidFill>
                  <a:schemeClr val="accent4"/>
                </a:solidFill>
              </a:rPr>
              <a:t>design</a:t>
            </a:r>
            <a:r>
              <a:rPr i="1" lang="en">
                <a:solidFill>
                  <a:schemeClr val="dk1"/>
                </a:solidFill>
              </a:rPr>
              <a:t> the </a:t>
            </a:r>
            <a:r>
              <a:rPr b="1" i="1" lang="en">
                <a:solidFill>
                  <a:schemeClr val="dk1"/>
                </a:solidFill>
              </a:rPr>
              <a:t>autoencoder</a:t>
            </a:r>
            <a:r>
              <a:rPr i="1" lang="en">
                <a:solidFill>
                  <a:schemeClr val="dk1"/>
                </a:solidFill>
              </a:rPr>
              <a:t> neural network?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What </a:t>
            </a:r>
            <a:r>
              <a:rPr b="1" lang="en">
                <a:solidFill>
                  <a:schemeClr val="dk2"/>
                </a:solidFill>
              </a:rPr>
              <a:t>dataset</a:t>
            </a:r>
            <a:r>
              <a:rPr lang="en">
                <a:solidFill>
                  <a:schemeClr val="dk2"/>
                </a:solidFill>
              </a:rPr>
              <a:t> does the neural network need to be trained?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post-process</a:t>
            </a:r>
            <a:r>
              <a:rPr lang="en">
                <a:solidFill>
                  <a:schemeClr val="dk2"/>
                </a:solidFill>
              </a:rPr>
              <a:t> the neural network output?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make sure there is no </a:t>
            </a:r>
            <a:r>
              <a:rPr b="1" lang="en">
                <a:solidFill>
                  <a:schemeClr val="dk2"/>
                </a:solidFill>
              </a:rPr>
              <a:t>bias</a:t>
            </a:r>
            <a:r>
              <a:rPr lang="en">
                <a:solidFill>
                  <a:schemeClr val="dk2"/>
                </a:solidFill>
              </a:rPr>
              <a:t> in the dataset?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How do you </a:t>
            </a:r>
            <a:r>
              <a:rPr b="1" lang="en">
                <a:solidFill>
                  <a:schemeClr val="dk2"/>
                </a:solidFill>
              </a:rPr>
              <a:t>deploy</a:t>
            </a:r>
            <a:r>
              <a:rPr lang="en">
                <a:solidFill>
                  <a:schemeClr val="dk2"/>
                </a:solidFill>
              </a:rPr>
              <a:t> this on the microcontroller?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9" name="Google Shape;1709;p64"/>
          <p:cNvSpPr txBox="1"/>
          <p:nvPr>
            <p:ph type="title"/>
          </p:nvPr>
        </p:nvSpPr>
        <p:spPr>
          <a:xfrm>
            <a:off x="344500" y="603900"/>
            <a:ext cx="3001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</a:t>
            </a:r>
            <a:endParaRPr b="1"/>
          </a:p>
        </p:txBody>
      </p:sp>
      <p:grpSp>
        <p:nvGrpSpPr>
          <p:cNvPr id="1710" name="Google Shape;1710;p64"/>
          <p:cNvGrpSpPr/>
          <p:nvPr/>
        </p:nvGrpSpPr>
        <p:grpSpPr>
          <a:xfrm>
            <a:off x="5027937" y="335412"/>
            <a:ext cx="3562327" cy="898718"/>
            <a:chOff x="715089" y="1643664"/>
            <a:chExt cx="7933912" cy="2001600"/>
          </a:xfrm>
        </p:grpSpPr>
        <p:sp>
          <p:nvSpPr>
            <p:cNvPr id="1711" name="Google Shape;1711;p64"/>
            <p:cNvSpPr/>
            <p:nvPr/>
          </p:nvSpPr>
          <p:spPr>
            <a:xfrm>
              <a:off x="3571200" y="1643664"/>
              <a:ext cx="2001600" cy="2001600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2" name="Google Shape;1712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0166" y="1931682"/>
              <a:ext cx="1567168" cy="1425545"/>
            </a:xfrm>
            <a:prstGeom prst="rect">
              <a:avLst/>
            </a:prstGeom>
            <a:noFill/>
            <a:ln>
              <a:noFill/>
            </a:ln>
            <a:effectLst>
              <a:outerShdw blurRad="28575" rotWithShape="0" algn="bl" dist="9525">
                <a:srgbClr val="000000">
                  <a:alpha val="8000"/>
                </a:srgbClr>
              </a:outerShdw>
            </a:effectLst>
          </p:spPr>
        </p:pic>
        <p:cxnSp>
          <p:nvCxnSpPr>
            <p:cNvPr id="1713" name="Google Shape;1713;p64"/>
            <p:cNvCxnSpPr/>
            <p:nvPr/>
          </p:nvCxnSpPr>
          <p:spPr>
            <a:xfrm>
              <a:off x="715089" y="3357236"/>
              <a:ext cx="1886700" cy="0"/>
            </a:xfrm>
            <a:prstGeom prst="straightConnector1">
              <a:avLst/>
            </a:prstGeom>
            <a:noFill/>
            <a:ln cap="flat" cmpd="sng" w="9525">
              <a:solidFill>
                <a:srgbClr val="5F636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714" name="Google Shape;1714;p64"/>
            <p:cNvCxnSpPr/>
            <p:nvPr/>
          </p:nvCxnSpPr>
          <p:spPr>
            <a:xfrm rot="10800000">
              <a:off x="715089" y="1807136"/>
              <a:ext cx="0" cy="1550100"/>
            </a:xfrm>
            <a:prstGeom prst="straightConnector1">
              <a:avLst/>
            </a:prstGeom>
            <a:noFill/>
            <a:ln cap="flat" cmpd="sng" w="9525">
              <a:solidFill>
                <a:srgbClr val="5F636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715" name="Google Shape;1715;p64"/>
            <p:cNvSpPr/>
            <p:nvPr/>
          </p:nvSpPr>
          <p:spPr>
            <a:xfrm>
              <a:off x="844950" y="2350943"/>
              <a:ext cx="1803900" cy="587050"/>
            </a:xfrm>
            <a:custGeom>
              <a:rect b="b" l="l" r="r" t="t"/>
              <a:pathLst>
                <a:path extrusionOk="0" h="23482" w="72156">
                  <a:moveTo>
                    <a:pt x="0" y="23482"/>
                  </a:moveTo>
                  <a:cubicBezTo>
                    <a:pt x="1654" y="21604"/>
                    <a:pt x="7152" y="12618"/>
                    <a:pt x="9924" y="12216"/>
                  </a:cubicBezTo>
                  <a:cubicBezTo>
                    <a:pt x="12696" y="11814"/>
                    <a:pt x="12741" y="23080"/>
                    <a:pt x="16630" y="21068"/>
                  </a:cubicBezTo>
                  <a:cubicBezTo>
                    <a:pt x="20520" y="19056"/>
                    <a:pt x="28343" y="1307"/>
                    <a:pt x="33261" y="145"/>
                  </a:cubicBezTo>
                  <a:cubicBezTo>
                    <a:pt x="38179" y="-1017"/>
                    <a:pt x="41666" y="12529"/>
                    <a:pt x="46137" y="14094"/>
                  </a:cubicBezTo>
                  <a:cubicBezTo>
                    <a:pt x="50608" y="15659"/>
                    <a:pt x="55749" y="8014"/>
                    <a:pt x="60085" y="9534"/>
                  </a:cubicBezTo>
                  <a:cubicBezTo>
                    <a:pt x="64422" y="11054"/>
                    <a:pt x="70144" y="20934"/>
                    <a:pt x="72156" y="23214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6" name="Google Shape;1716;p64"/>
            <p:cNvSpPr/>
            <p:nvPr/>
          </p:nvSpPr>
          <p:spPr>
            <a:xfrm>
              <a:off x="844950" y="2350952"/>
              <a:ext cx="1958150" cy="891275"/>
            </a:xfrm>
            <a:custGeom>
              <a:rect b="b" l="l" r="r" t="t"/>
              <a:pathLst>
                <a:path extrusionOk="0" h="35651" w="78326">
                  <a:moveTo>
                    <a:pt x="0" y="29595"/>
                  </a:moveTo>
                  <a:cubicBezTo>
                    <a:pt x="4024" y="29372"/>
                    <a:pt x="18688" y="32456"/>
                    <a:pt x="24142" y="28254"/>
                  </a:cubicBezTo>
                  <a:cubicBezTo>
                    <a:pt x="29596" y="24052"/>
                    <a:pt x="29998" y="4962"/>
                    <a:pt x="32725" y="4381"/>
                  </a:cubicBezTo>
                  <a:cubicBezTo>
                    <a:pt x="35452" y="3800"/>
                    <a:pt x="38000" y="21906"/>
                    <a:pt x="40504" y="24767"/>
                  </a:cubicBezTo>
                  <a:cubicBezTo>
                    <a:pt x="43008" y="27628"/>
                    <a:pt x="45288" y="21414"/>
                    <a:pt x="47747" y="21548"/>
                  </a:cubicBezTo>
                  <a:cubicBezTo>
                    <a:pt x="50206" y="21682"/>
                    <a:pt x="53202" y="29149"/>
                    <a:pt x="55258" y="25572"/>
                  </a:cubicBezTo>
                  <a:cubicBezTo>
                    <a:pt x="57315" y="21996"/>
                    <a:pt x="57717" y="-1341"/>
                    <a:pt x="60086" y="89"/>
                  </a:cubicBezTo>
                  <a:cubicBezTo>
                    <a:pt x="62455" y="1520"/>
                    <a:pt x="67060" y="29282"/>
                    <a:pt x="69474" y="34155"/>
                  </a:cubicBezTo>
                  <a:cubicBezTo>
                    <a:pt x="71888" y="39028"/>
                    <a:pt x="73096" y="30132"/>
                    <a:pt x="74571" y="29327"/>
                  </a:cubicBezTo>
                  <a:cubicBezTo>
                    <a:pt x="76046" y="28522"/>
                    <a:pt x="77700" y="29327"/>
                    <a:pt x="78326" y="29327"/>
                  </a:cubicBezTo>
                </a:path>
              </a:pathLst>
            </a:custGeom>
            <a:noFill/>
            <a:ln cap="flat" cmpd="sng" w="9525">
              <a:solidFill>
                <a:srgbClr val="34A85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7" name="Google Shape;1717;p64"/>
            <p:cNvSpPr/>
            <p:nvPr/>
          </p:nvSpPr>
          <p:spPr>
            <a:xfrm>
              <a:off x="825525" y="2635335"/>
              <a:ext cx="1924625" cy="184275"/>
            </a:xfrm>
            <a:custGeom>
              <a:rect b="b" l="l" r="r" t="t"/>
              <a:pathLst>
                <a:path extrusionOk="0" h="7371" w="76985">
                  <a:moveTo>
                    <a:pt x="0" y="5907"/>
                  </a:moveTo>
                  <a:cubicBezTo>
                    <a:pt x="805" y="5236"/>
                    <a:pt x="3130" y="2062"/>
                    <a:pt x="4829" y="1883"/>
                  </a:cubicBezTo>
                  <a:cubicBezTo>
                    <a:pt x="6528" y="1704"/>
                    <a:pt x="8673" y="5058"/>
                    <a:pt x="10193" y="4834"/>
                  </a:cubicBezTo>
                  <a:cubicBezTo>
                    <a:pt x="11713" y="4611"/>
                    <a:pt x="13055" y="497"/>
                    <a:pt x="13949" y="542"/>
                  </a:cubicBezTo>
                  <a:cubicBezTo>
                    <a:pt x="14843" y="587"/>
                    <a:pt x="14128" y="4700"/>
                    <a:pt x="15558" y="5102"/>
                  </a:cubicBezTo>
                  <a:cubicBezTo>
                    <a:pt x="16989" y="5504"/>
                    <a:pt x="20699" y="3135"/>
                    <a:pt x="22532" y="2956"/>
                  </a:cubicBezTo>
                  <a:cubicBezTo>
                    <a:pt x="24365" y="2777"/>
                    <a:pt x="25215" y="4118"/>
                    <a:pt x="26556" y="4029"/>
                  </a:cubicBezTo>
                  <a:cubicBezTo>
                    <a:pt x="27897" y="3940"/>
                    <a:pt x="28658" y="1928"/>
                    <a:pt x="30580" y="2420"/>
                  </a:cubicBezTo>
                  <a:cubicBezTo>
                    <a:pt x="32502" y="2912"/>
                    <a:pt x="36168" y="7382"/>
                    <a:pt x="38090" y="6980"/>
                  </a:cubicBezTo>
                  <a:cubicBezTo>
                    <a:pt x="40012" y="6578"/>
                    <a:pt x="40370" y="-39"/>
                    <a:pt x="42114" y="6"/>
                  </a:cubicBezTo>
                  <a:cubicBezTo>
                    <a:pt x="43858" y="51"/>
                    <a:pt x="46630" y="6756"/>
                    <a:pt x="48552" y="7248"/>
                  </a:cubicBezTo>
                  <a:cubicBezTo>
                    <a:pt x="50474" y="7740"/>
                    <a:pt x="52396" y="3090"/>
                    <a:pt x="53648" y="2956"/>
                  </a:cubicBezTo>
                  <a:cubicBezTo>
                    <a:pt x="54900" y="2822"/>
                    <a:pt x="55079" y="6175"/>
                    <a:pt x="56062" y="6443"/>
                  </a:cubicBezTo>
                  <a:cubicBezTo>
                    <a:pt x="57046" y="6711"/>
                    <a:pt x="58029" y="5237"/>
                    <a:pt x="59549" y="4566"/>
                  </a:cubicBezTo>
                  <a:cubicBezTo>
                    <a:pt x="61069" y="3896"/>
                    <a:pt x="63841" y="2152"/>
                    <a:pt x="65182" y="2420"/>
                  </a:cubicBezTo>
                  <a:cubicBezTo>
                    <a:pt x="66523" y="2688"/>
                    <a:pt x="66479" y="5952"/>
                    <a:pt x="67597" y="6175"/>
                  </a:cubicBezTo>
                  <a:cubicBezTo>
                    <a:pt x="68715" y="6399"/>
                    <a:pt x="70323" y="4208"/>
                    <a:pt x="71888" y="3761"/>
                  </a:cubicBezTo>
                  <a:cubicBezTo>
                    <a:pt x="73453" y="3314"/>
                    <a:pt x="76136" y="3538"/>
                    <a:pt x="76985" y="3493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8" name="Google Shape;1718;p64"/>
            <p:cNvSpPr/>
            <p:nvPr/>
          </p:nvSpPr>
          <p:spPr>
            <a:xfrm>
              <a:off x="1381425" y="2139225"/>
              <a:ext cx="610200" cy="11133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9" name="Google Shape;1719;p64"/>
            <p:cNvCxnSpPr/>
            <p:nvPr/>
          </p:nvCxnSpPr>
          <p:spPr>
            <a:xfrm>
              <a:off x="1495425" y="1978275"/>
              <a:ext cx="415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720" name="Google Shape;1720;p64"/>
            <p:cNvSpPr/>
            <p:nvPr/>
          </p:nvSpPr>
          <p:spPr>
            <a:xfrm>
              <a:off x="6457343" y="2314543"/>
              <a:ext cx="1567200" cy="738900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1" name="Google Shape;172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2106" y="2441650"/>
              <a:ext cx="484675" cy="48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2" name="Google Shape;1722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13125" y="2441588"/>
              <a:ext cx="484676" cy="4848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23" name="Google Shape;1723;p64"/>
            <p:cNvCxnSpPr/>
            <p:nvPr/>
          </p:nvCxnSpPr>
          <p:spPr>
            <a:xfrm>
              <a:off x="7251610" y="2203038"/>
              <a:ext cx="0" cy="11871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4" name="Google Shape;1724;p64"/>
            <p:cNvSpPr txBox="1"/>
            <p:nvPr/>
          </p:nvSpPr>
          <p:spPr>
            <a:xfrm rot="1373">
              <a:off x="7897801" y="2316458"/>
              <a:ext cx="751200" cy="7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Google Sans"/>
                  <a:ea typeface="Google Sans"/>
                  <a:cs typeface="Google Sans"/>
                  <a:sym typeface="Google Sans"/>
                </a:rPr>
                <a:t>?</a:t>
              </a:r>
              <a:endParaRPr b="1" sz="10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Keyword</a:t>
            </a:r>
            <a:r>
              <a:rPr lang="en"/>
              <a:t> Spotting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13996" l="0" r="0" t="15916"/>
          <a:stretch/>
        </p:blipFill>
        <p:spPr>
          <a:xfrm>
            <a:off x="1584200" y="1172475"/>
            <a:ext cx="5789126" cy="23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63" y="1761150"/>
            <a:ext cx="232675" cy="2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15894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Step 1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Audio input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 microphone (sensor)</a:t>
            </a:r>
            <a:endParaRPr i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13996" l="0" r="0" t="15916"/>
          <a:stretch/>
        </p:blipFill>
        <p:spPr>
          <a:xfrm>
            <a:off x="1584200" y="1172475"/>
            <a:ext cx="5789126" cy="23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63" y="1761150"/>
            <a:ext cx="232675" cy="2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15894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Step 1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Audio input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 microphone (sensor)</a:t>
            </a:r>
            <a:endParaRPr i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13996" l="0" r="0" t="15916"/>
          <a:stretch/>
        </p:blipFill>
        <p:spPr>
          <a:xfrm>
            <a:off x="1584200" y="1172475"/>
            <a:ext cx="5789126" cy="239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163" y="1761150"/>
            <a:ext cx="232675" cy="29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15894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Step 1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Audio input 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 microphone (sensor)</a:t>
            </a:r>
            <a:endParaRPr i="1"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1897" y="4199100"/>
            <a:ext cx="503700" cy="503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3725" l="0" r="0" t="0"/>
          <a:stretch/>
        </p:blipFill>
        <p:spPr>
          <a:xfrm>
            <a:off x="1771700" y="1341675"/>
            <a:ext cx="5430701" cy="22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175" y="1761150"/>
            <a:ext cx="232675" cy="29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725" y="1783775"/>
            <a:ext cx="232675" cy="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37" y="1783775"/>
            <a:ext cx="244925" cy="2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3687150" y="2311900"/>
            <a:ext cx="17697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Step 2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input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translation, then</a:t>
            </a:r>
            <a:br>
              <a:rPr i="1" lang="en" sz="1100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execute command</a:t>
            </a:r>
            <a:endParaRPr i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2924550" y="3578175"/>
            <a:ext cx="1358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complete</a:t>
            </a:r>
            <a:endParaRPr sz="13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2222450" y="3288700"/>
            <a:ext cx="503700" cy="503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148" y="3400849"/>
            <a:ext cx="332357" cy="30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3351897" y="4199100"/>
            <a:ext cx="503700" cy="50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/>
          <p:nvPr/>
        </p:nvSpPr>
        <p:spPr>
          <a:xfrm>
            <a:off x="2159300" y="3251075"/>
            <a:ext cx="614700" cy="605400"/>
          </a:xfrm>
          <a:prstGeom prst="rect">
            <a:avLst/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